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p:sldMasterIdLst>
    <p:sldMasterId id="2147483689" r:id="rId1"/>
  </p:sldMasterIdLst>
  <p:sldIdLst>
    <p:sldId id="256" r:id="rId2"/>
  </p:sldIdLst>
  <p:sldSz cx="6858000" cy="9906000" type="A4"/>
  <p:notesSz cx="6794500" cy="99314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9CF1AB2-1976-4502-BF36-3FF5EA218861}" styleName="中間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D5ABB26-0587-4C30-8999-92F81FD0307C}" styleName="スタイル/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Objects="1">
      <p:cViewPr>
        <p:scale>
          <a:sx n="123" d="100"/>
          <a:sy n="123" d="100"/>
        </p:scale>
        <p:origin x="2648" y="-2392"/>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表紙_A">
    <p:spTree>
      <p:nvGrpSpPr>
        <p:cNvPr id="1" name=""/>
        <p:cNvGrpSpPr/>
        <p:nvPr/>
      </p:nvGrpSpPr>
      <p:grpSpPr>
        <a:xfrm>
          <a:off x="0" y="0"/>
          <a:ext cx="0" cy="0"/>
          <a:chOff x="0" y="0"/>
          <a:chExt cx="0" cy="0"/>
        </a:xfrm>
      </p:grpSpPr>
      <p:pic>
        <p:nvPicPr>
          <p:cNvPr id="16" name="図 15"/>
          <p:cNvPicPr>
            <a:picLocks/>
          </p:cNvPicPr>
          <p:nvPr/>
        </p:nvPicPr>
        <p:blipFill>
          <a:blip r:embed="rId2" cstate="email">
            <a:alphaModFix amt="40000"/>
            <a:extLst>
              <a:ext uri="{28A0092B-C50C-407E-A947-70E740481C1C}">
                <a14:useLocalDpi xmlns:a14="http://schemas.microsoft.com/office/drawing/2010/main" val="0"/>
              </a:ext>
            </a:extLst>
          </a:blip>
          <a:stretch>
            <a:fillRect/>
          </a:stretch>
        </p:blipFill>
        <p:spPr>
          <a:xfrm>
            <a:off x="7286" y="1"/>
            <a:ext cx="1167334" cy="1208584"/>
          </a:xfrm>
          <a:prstGeom prst="rect">
            <a:avLst/>
          </a:prstGeom>
        </p:spPr>
      </p:pic>
      <p:pic>
        <p:nvPicPr>
          <p:cNvPr id="7" name="図 6"/>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2924944" y="9345488"/>
            <a:ext cx="1008112" cy="369872"/>
          </a:xfrm>
          <a:prstGeom prst="rect">
            <a:avLst/>
          </a:prstGeom>
        </p:spPr>
      </p:pic>
      <p:cxnSp>
        <p:nvCxnSpPr>
          <p:cNvPr id="10" name="直線コネクタ 9"/>
          <p:cNvCxnSpPr/>
          <p:nvPr/>
        </p:nvCxnSpPr>
        <p:spPr>
          <a:xfrm>
            <a:off x="0" y="0"/>
            <a:ext cx="0" cy="990600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6858000" y="0"/>
            <a:ext cx="0" cy="990600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0" y="0"/>
            <a:ext cx="6858831"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0" y="9906000"/>
            <a:ext cx="6858831"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5" name="タイトル 4"/>
          <p:cNvSpPr>
            <a:spLocks noGrp="1"/>
          </p:cNvSpPr>
          <p:nvPr>
            <p:ph type="title" hasCustomPrompt="1"/>
          </p:nvPr>
        </p:nvSpPr>
        <p:spPr>
          <a:xfrm>
            <a:off x="350170" y="3656856"/>
            <a:ext cx="6156000" cy="1368386"/>
          </a:xfrm>
        </p:spPr>
        <p:txBody>
          <a:bodyPr/>
          <a:lstStyle>
            <a:lvl1pPr marL="0" marR="0" indent="0" algn="ctr" defTabSz="633039" rtl="0" eaLnBrk="1" fontAlgn="auto" latinLnBrk="0" hangingPunct="1">
              <a:lnSpc>
                <a:spcPct val="150000"/>
              </a:lnSpc>
              <a:spcBef>
                <a:spcPct val="0"/>
              </a:spcBef>
              <a:spcAft>
                <a:spcPts val="0"/>
              </a:spcAft>
              <a:buClrTx/>
              <a:buSzPct val="100000"/>
              <a:buFont typeface="HGPｺﾞｼｯｸE" panose="020B0900000000000000" pitchFamily="50" charset="-128"/>
              <a:buNone/>
              <a:tabLst/>
              <a:defRPr sz="2800"/>
            </a:lvl1pPr>
          </a:lstStyle>
          <a:p>
            <a:r>
              <a:rPr kumimoji="1" lang="ja-JP" altLang="en-US"/>
              <a:t>スライドタイトルを入力</a:t>
            </a:r>
          </a:p>
        </p:txBody>
      </p:sp>
      <p:sp>
        <p:nvSpPr>
          <p:cNvPr id="19" name="テキスト プレースホルダー 18"/>
          <p:cNvSpPr>
            <a:spLocks noGrp="1"/>
          </p:cNvSpPr>
          <p:nvPr>
            <p:ph type="body" sz="quarter" idx="14" hasCustomPrompt="1"/>
          </p:nvPr>
        </p:nvSpPr>
        <p:spPr>
          <a:xfrm>
            <a:off x="350170" y="5260293"/>
            <a:ext cx="6156000" cy="1151483"/>
          </a:xfrm>
        </p:spPr>
        <p:txBody>
          <a:bodyPr>
            <a:normAutofit/>
          </a:bodyPr>
          <a:lstStyle>
            <a:lvl1pPr marL="49846" indent="0" algn="ctr">
              <a:buNone/>
              <a:defRPr sz="1200" b="1" i="0">
                <a:latin typeface="Yu Gothic" charset="-128"/>
                <a:ea typeface="Yu Gothic" charset="-128"/>
                <a:cs typeface="Yu Gothic" charset="-128"/>
              </a:defRPr>
            </a:lvl1pPr>
          </a:lstStyle>
          <a:p>
            <a:pPr lvl="0"/>
            <a:r>
              <a:rPr kumimoji="1" lang="ja-JP" altLang="en-US"/>
              <a:t>部署名・グループ名等を入力</a:t>
            </a:r>
            <a:endParaRPr kumimoji="1" lang="en-US" altLang="ja-JP"/>
          </a:p>
        </p:txBody>
      </p:sp>
      <p:sp>
        <p:nvSpPr>
          <p:cNvPr id="22" name="テキスト プレースホルダー 18"/>
          <p:cNvSpPr>
            <a:spLocks noGrp="1"/>
          </p:cNvSpPr>
          <p:nvPr>
            <p:ph type="body" sz="quarter" idx="15" hasCustomPrompt="1"/>
          </p:nvPr>
        </p:nvSpPr>
        <p:spPr>
          <a:xfrm>
            <a:off x="350170" y="364156"/>
            <a:ext cx="6156000" cy="412379"/>
          </a:xfrm>
        </p:spPr>
        <p:txBody>
          <a:bodyPr anchor="ctr">
            <a:normAutofit/>
          </a:bodyPr>
          <a:lstStyle>
            <a:lvl1pPr marL="71998" indent="0" algn="l" defTabSz="914382">
              <a:spcBef>
                <a:spcPts val="1400"/>
              </a:spcBef>
              <a:buNone/>
              <a:defRPr sz="1400" b="1" i="0">
                <a:latin typeface="Yu Gothic" charset="-128"/>
                <a:ea typeface="Yu Gothic" charset="-128"/>
                <a:cs typeface="Yu Gothic" charset="-128"/>
              </a:defRPr>
            </a:lvl1pPr>
          </a:lstStyle>
          <a:p>
            <a:pPr lvl="0"/>
            <a:r>
              <a:rPr kumimoji="1" lang="ro-RO" altLang="ja-JP"/>
              <a:t>●●</a:t>
            </a:r>
            <a:r>
              <a:rPr kumimoji="1" lang="ja-JP" altLang="ro-RO"/>
              <a:t>社御中</a:t>
            </a:r>
          </a:p>
        </p:txBody>
      </p:sp>
      <p:sp>
        <p:nvSpPr>
          <p:cNvPr id="23" name="テキスト プレースホルダー 18"/>
          <p:cNvSpPr>
            <a:spLocks noGrp="1"/>
          </p:cNvSpPr>
          <p:nvPr>
            <p:ph type="body" sz="quarter" idx="16" hasCustomPrompt="1"/>
          </p:nvPr>
        </p:nvSpPr>
        <p:spPr>
          <a:xfrm>
            <a:off x="350170" y="9417496"/>
            <a:ext cx="1134614" cy="320354"/>
          </a:xfrm>
        </p:spPr>
        <p:txBody>
          <a:bodyPr anchor="ctr">
            <a:normAutofit/>
          </a:bodyPr>
          <a:lstStyle>
            <a:lvl1pPr marL="71998" indent="0" algn="l" defTabSz="914382">
              <a:spcBef>
                <a:spcPts val="1400"/>
              </a:spcBef>
              <a:buNone/>
              <a:defRPr sz="800" b="1" i="0">
                <a:latin typeface="Yu Gothic" charset="-128"/>
                <a:ea typeface="Yu Gothic" charset="-128"/>
                <a:cs typeface="Yu Gothic" charset="-128"/>
              </a:defRPr>
            </a:lvl1pPr>
          </a:lstStyle>
          <a:p>
            <a:pPr lvl="0"/>
            <a:r>
              <a:rPr kumimoji="1" lang="en-US" altLang="ja-JP"/>
              <a:t>2017.08.08</a:t>
            </a:r>
            <a:endParaRPr kumimoji="1" lang="ja-JP" altLang="ro-RO"/>
          </a:p>
        </p:txBody>
      </p:sp>
    </p:spTree>
    <p:extLst>
      <p:ext uri="{BB962C8B-B14F-4D97-AF65-F5344CB8AC3E}">
        <p14:creationId xmlns:p14="http://schemas.microsoft.com/office/powerpoint/2010/main" val="4036981470"/>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プレゼンスタイル白">
    <p:spTree>
      <p:nvGrpSpPr>
        <p:cNvPr id="1" name=""/>
        <p:cNvGrpSpPr/>
        <p:nvPr/>
      </p:nvGrpSpPr>
      <p:grpSpPr>
        <a:xfrm>
          <a:off x="0" y="0"/>
          <a:ext cx="0" cy="0"/>
          <a:chOff x="0" y="0"/>
          <a:chExt cx="0" cy="0"/>
        </a:xfrm>
      </p:grpSpPr>
      <p:sp>
        <p:nvSpPr>
          <p:cNvPr id="11" name="タイトル 10"/>
          <p:cNvSpPr>
            <a:spLocks noGrp="1"/>
          </p:cNvSpPr>
          <p:nvPr>
            <p:ph type="title" hasCustomPrompt="1"/>
          </p:nvPr>
        </p:nvSpPr>
        <p:spPr>
          <a:xfrm>
            <a:off x="213566" y="376085"/>
            <a:ext cx="6430868" cy="8528407"/>
          </a:xfrm>
        </p:spPr>
        <p:txBody>
          <a:bodyPr/>
          <a:lstStyle>
            <a:lvl1pPr algn="ctr">
              <a:lnSpc>
                <a:spcPct val="150000"/>
              </a:lnSpc>
              <a:defRPr sz="2800"/>
            </a:lvl1pPr>
          </a:lstStyle>
          <a:p>
            <a:r>
              <a:rPr kumimoji="1" lang="ja-JP" altLang="en-US"/>
              <a:t>クリックしてタイトルを入力</a:t>
            </a:r>
          </a:p>
        </p:txBody>
      </p:sp>
    </p:spTree>
    <p:extLst>
      <p:ext uri="{BB962C8B-B14F-4D97-AF65-F5344CB8AC3E}">
        <p14:creationId xmlns:p14="http://schemas.microsoft.com/office/powerpoint/2010/main" val="577428649"/>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プレゼンスタイル強調">
    <p:spTree>
      <p:nvGrpSpPr>
        <p:cNvPr id="1" name=""/>
        <p:cNvGrpSpPr/>
        <p:nvPr/>
      </p:nvGrpSpPr>
      <p:grpSpPr>
        <a:xfrm>
          <a:off x="0" y="0"/>
          <a:ext cx="0" cy="0"/>
          <a:chOff x="0" y="0"/>
          <a:chExt cx="0" cy="0"/>
        </a:xfrm>
      </p:grpSpPr>
      <p:sp>
        <p:nvSpPr>
          <p:cNvPr id="6" name="正方形/長方形 5"/>
          <p:cNvSpPr/>
          <p:nvPr/>
        </p:nvSpPr>
        <p:spPr>
          <a:xfrm>
            <a:off x="0" y="0"/>
            <a:ext cx="6858000" cy="9906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dirty="0"/>
          </a:p>
        </p:txBody>
      </p:sp>
      <p:sp>
        <p:nvSpPr>
          <p:cNvPr id="7" name="タイトル 10"/>
          <p:cNvSpPr>
            <a:spLocks noGrp="1"/>
          </p:cNvSpPr>
          <p:nvPr>
            <p:ph type="title" hasCustomPrompt="1"/>
          </p:nvPr>
        </p:nvSpPr>
        <p:spPr>
          <a:xfrm>
            <a:off x="213566" y="376085"/>
            <a:ext cx="6430868" cy="8528407"/>
          </a:xfrm>
        </p:spPr>
        <p:txBody>
          <a:bodyPr/>
          <a:lstStyle>
            <a:lvl1pPr algn="ctr">
              <a:lnSpc>
                <a:spcPct val="150000"/>
              </a:lnSpc>
              <a:defRPr sz="2800">
                <a:solidFill>
                  <a:schemeClr val="bg1"/>
                </a:solidFill>
              </a:defRPr>
            </a:lvl1pPr>
          </a:lstStyle>
          <a:p>
            <a:r>
              <a:rPr kumimoji="1" lang="ja-JP" altLang="en-US"/>
              <a:t>クリックしてタイトルを入力</a:t>
            </a:r>
          </a:p>
        </p:txBody>
      </p:sp>
      <p:sp>
        <p:nvSpPr>
          <p:cNvPr id="9" name="正方形/長方形 8"/>
          <p:cNvSpPr/>
          <p:nvPr/>
        </p:nvSpPr>
        <p:spPr>
          <a:xfrm>
            <a:off x="-1" y="9849544"/>
            <a:ext cx="6858001" cy="56456"/>
          </a:xfrm>
          <a:prstGeom prst="rect">
            <a:avLst/>
          </a:prstGeom>
          <a:solidFill>
            <a:srgbClr val="D70C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dirty="0"/>
          </a:p>
        </p:txBody>
      </p:sp>
    </p:spTree>
    <p:extLst>
      <p:ext uri="{BB962C8B-B14F-4D97-AF65-F5344CB8AC3E}">
        <p14:creationId xmlns:p14="http://schemas.microsoft.com/office/powerpoint/2010/main" val="1252519989"/>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プレゼンスタイル青">
    <p:spTree>
      <p:nvGrpSpPr>
        <p:cNvPr id="1" name=""/>
        <p:cNvGrpSpPr/>
        <p:nvPr/>
      </p:nvGrpSpPr>
      <p:grpSpPr>
        <a:xfrm>
          <a:off x="0" y="0"/>
          <a:ext cx="0" cy="0"/>
          <a:chOff x="0" y="0"/>
          <a:chExt cx="0" cy="0"/>
        </a:xfrm>
      </p:grpSpPr>
      <p:sp>
        <p:nvSpPr>
          <p:cNvPr id="6" name="正方形/長方形 5"/>
          <p:cNvSpPr/>
          <p:nvPr/>
        </p:nvSpPr>
        <p:spPr>
          <a:xfrm>
            <a:off x="0" y="0"/>
            <a:ext cx="6858000" cy="990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dirty="0"/>
          </a:p>
        </p:txBody>
      </p:sp>
      <p:sp>
        <p:nvSpPr>
          <p:cNvPr id="5" name="タイトル 10"/>
          <p:cNvSpPr>
            <a:spLocks noGrp="1"/>
          </p:cNvSpPr>
          <p:nvPr>
            <p:ph type="title" hasCustomPrompt="1"/>
          </p:nvPr>
        </p:nvSpPr>
        <p:spPr>
          <a:xfrm>
            <a:off x="213566" y="376085"/>
            <a:ext cx="6430868" cy="8528407"/>
          </a:xfrm>
        </p:spPr>
        <p:txBody>
          <a:bodyPr/>
          <a:lstStyle>
            <a:lvl1pPr algn="ctr">
              <a:lnSpc>
                <a:spcPct val="150000"/>
              </a:lnSpc>
              <a:defRPr sz="2800">
                <a:solidFill>
                  <a:schemeClr val="bg1"/>
                </a:solidFill>
              </a:defRPr>
            </a:lvl1pPr>
          </a:lstStyle>
          <a:p>
            <a:r>
              <a:rPr kumimoji="1" lang="ja-JP" altLang="en-US"/>
              <a:t>クリックしてタイトルを入力</a:t>
            </a:r>
          </a:p>
        </p:txBody>
      </p:sp>
      <p:sp>
        <p:nvSpPr>
          <p:cNvPr id="9" name="正方形/長方形 8"/>
          <p:cNvSpPr/>
          <p:nvPr/>
        </p:nvSpPr>
        <p:spPr>
          <a:xfrm>
            <a:off x="0" y="9849544"/>
            <a:ext cx="6858001" cy="56456"/>
          </a:xfrm>
          <a:prstGeom prst="rect">
            <a:avLst/>
          </a:prstGeom>
          <a:solidFill>
            <a:srgbClr val="D70C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dirty="0"/>
          </a:p>
        </p:txBody>
      </p:sp>
    </p:spTree>
    <p:extLst>
      <p:ext uri="{BB962C8B-B14F-4D97-AF65-F5344CB8AC3E}">
        <p14:creationId xmlns:p14="http://schemas.microsoft.com/office/powerpoint/2010/main" val="1493304182"/>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cSld name="自由レイアウト2">
    <p:spTree>
      <p:nvGrpSpPr>
        <p:cNvPr id="1" name=""/>
        <p:cNvGrpSpPr/>
        <p:nvPr/>
      </p:nvGrpSpPr>
      <p:grpSpPr>
        <a:xfrm>
          <a:off x="0" y="0"/>
          <a:ext cx="0" cy="0"/>
          <a:chOff x="0" y="0"/>
          <a:chExt cx="0" cy="0"/>
        </a:xfrm>
      </p:grpSpPr>
      <p:sp>
        <p:nvSpPr>
          <p:cNvPr id="4" name="スライド番号プレースホルダ 9"/>
          <p:cNvSpPr>
            <a:spLocks noGrp="1"/>
          </p:cNvSpPr>
          <p:nvPr>
            <p:ph type="sldNum" sz="quarter" idx="4"/>
          </p:nvPr>
        </p:nvSpPr>
        <p:spPr>
          <a:xfrm>
            <a:off x="5223661" y="9662264"/>
            <a:ext cx="1600200" cy="179289"/>
          </a:xfrm>
          <a:prstGeom prst="rect">
            <a:avLst/>
          </a:prstGeom>
        </p:spPr>
        <p:txBody>
          <a:bodyPr vert="horz" lIns="91440" tIns="45720" rIns="91440" bIns="45720" rtlCol="0" anchor="ctr"/>
          <a:lstStyle>
            <a:lvl1pPr algn="r">
              <a:defRPr sz="865">
                <a:solidFill>
                  <a:schemeClr val="tx1"/>
                </a:solidFill>
              </a:defRPr>
            </a:lvl1pPr>
          </a:lstStyle>
          <a:p>
            <a:fld id="{BC97076A-FE38-4902-A3BD-70DA550777B1}" type="slidenum">
              <a:rPr kumimoji="1" lang="ja-JP" altLang="en-US" smtClean="0"/>
              <a:pPr/>
              <a:t>‹#›</a:t>
            </a:fld>
            <a:endParaRPr kumimoji="1" lang="ja-JP" altLang="en-US" dirty="0"/>
          </a:p>
        </p:txBody>
      </p:sp>
    </p:spTree>
    <p:extLst>
      <p:ext uri="{BB962C8B-B14F-4D97-AF65-F5344CB8AC3E}">
        <p14:creationId xmlns:p14="http://schemas.microsoft.com/office/powerpoint/2010/main" val="4024327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表紙Bパターン">
    <p:spTree>
      <p:nvGrpSpPr>
        <p:cNvPr id="1" name=""/>
        <p:cNvGrpSpPr/>
        <p:nvPr/>
      </p:nvGrpSpPr>
      <p:grpSpPr>
        <a:xfrm>
          <a:off x="0" y="0"/>
          <a:ext cx="0" cy="0"/>
          <a:chOff x="0" y="0"/>
          <a:chExt cx="0" cy="0"/>
        </a:xfrm>
      </p:grpSpPr>
      <p:sp>
        <p:nvSpPr>
          <p:cNvPr id="2" name="タイトル 1"/>
          <p:cNvSpPr>
            <a:spLocks noGrp="1"/>
          </p:cNvSpPr>
          <p:nvPr>
            <p:ph type="ctrTitle" hasCustomPrompt="1"/>
          </p:nvPr>
        </p:nvSpPr>
        <p:spPr>
          <a:xfrm>
            <a:off x="351000" y="3080792"/>
            <a:ext cx="6156000" cy="1457109"/>
          </a:xfrm>
        </p:spPr>
        <p:txBody>
          <a:bodyPr vert="horz" lIns="91440" tIns="45720" rIns="91440" bIns="45720" rtlCol="0" anchor="b">
            <a:noAutofit/>
          </a:bodyPr>
          <a:lstStyle>
            <a:lvl1pPr algn="ctr">
              <a:lnSpc>
                <a:spcPct val="150000"/>
              </a:lnSpc>
              <a:defRPr lang="ja-JP" altLang="en-US" sz="2800" dirty="0">
                <a:solidFill>
                  <a:schemeClr val="accent1"/>
                </a:solidFill>
              </a:defRPr>
            </a:lvl1pPr>
          </a:lstStyle>
          <a:p>
            <a:pPr marR="0" lvl="0" algn="ctr" defTabSz="914382" fontAlgn="auto">
              <a:lnSpc>
                <a:spcPct val="150000"/>
              </a:lnSpc>
              <a:spcAft>
                <a:spcPts val="0"/>
              </a:spcAft>
              <a:tabLst/>
            </a:pPr>
            <a:r>
              <a:rPr kumimoji="1" lang="ja-JP" altLang="en-US" dirty="0"/>
              <a:t>スライドタイトルを入力</a:t>
            </a:r>
          </a:p>
        </p:txBody>
      </p:sp>
      <p:sp>
        <p:nvSpPr>
          <p:cNvPr id="5" name="正方形/長方形 4"/>
          <p:cNvSpPr/>
          <p:nvPr/>
        </p:nvSpPr>
        <p:spPr>
          <a:xfrm>
            <a:off x="301154" y="4736976"/>
            <a:ext cx="6255692" cy="45719"/>
          </a:xfrm>
          <a:prstGeom prst="rect">
            <a:avLst/>
          </a:prstGeom>
          <a:solidFill>
            <a:srgbClr val="D70C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dirty="0"/>
          </a:p>
        </p:txBody>
      </p:sp>
      <p:cxnSp>
        <p:nvCxnSpPr>
          <p:cNvPr id="8" name="直線コネクタ 7"/>
          <p:cNvCxnSpPr/>
          <p:nvPr/>
        </p:nvCxnSpPr>
        <p:spPr>
          <a:xfrm>
            <a:off x="0" y="0"/>
            <a:ext cx="0" cy="990600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6858000" y="0"/>
            <a:ext cx="0" cy="990600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0" y="0"/>
            <a:ext cx="6858831"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0" y="9906000"/>
            <a:ext cx="6858831"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pic>
        <p:nvPicPr>
          <p:cNvPr id="12" name="図 11"/>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924944" y="9345488"/>
            <a:ext cx="1008112" cy="369872"/>
          </a:xfrm>
          <a:prstGeom prst="rect">
            <a:avLst/>
          </a:prstGeom>
        </p:spPr>
      </p:pic>
      <p:pic>
        <p:nvPicPr>
          <p:cNvPr id="14" name="図 13"/>
          <p:cNvPicPr>
            <a:picLocks noChangeAspect="1"/>
          </p:cNvPicPr>
          <p:nvPr/>
        </p:nvPicPr>
        <p:blipFill>
          <a:blip r:embed="rId3" cstate="email">
            <a:alphaModFix amt="80000"/>
            <a:extLst>
              <a:ext uri="{28A0092B-C50C-407E-A947-70E740481C1C}">
                <a14:useLocalDpi xmlns:a14="http://schemas.microsoft.com/office/drawing/2010/main" val="0"/>
              </a:ext>
            </a:extLst>
          </a:blip>
          <a:stretch>
            <a:fillRect/>
          </a:stretch>
        </p:blipFill>
        <p:spPr>
          <a:xfrm>
            <a:off x="7286" y="1"/>
            <a:ext cx="2560460" cy="2650939"/>
          </a:xfrm>
          <a:prstGeom prst="rect">
            <a:avLst/>
          </a:prstGeom>
        </p:spPr>
      </p:pic>
      <p:sp>
        <p:nvSpPr>
          <p:cNvPr id="4" name="テキスト プレースホルダー 3"/>
          <p:cNvSpPr>
            <a:spLocks noGrp="1"/>
          </p:cNvSpPr>
          <p:nvPr>
            <p:ph type="body" sz="quarter" idx="10" hasCustomPrompt="1"/>
          </p:nvPr>
        </p:nvSpPr>
        <p:spPr>
          <a:xfrm>
            <a:off x="351000" y="4967288"/>
            <a:ext cx="6205845" cy="1281856"/>
          </a:xfrm>
        </p:spPr>
        <p:txBody>
          <a:bodyPr>
            <a:normAutofit/>
          </a:bodyPr>
          <a:lstStyle>
            <a:lvl1pPr marL="49846" indent="0" algn="ctr">
              <a:buNone/>
              <a:defRPr sz="1800" b="1" i="0">
                <a:solidFill>
                  <a:schemeClr val="tx1"/>
                </a:solidFill>
                <a:latin typeface="Yu Gothic" charset="-128"/>
                <a:ea typeface="Yu Gothic" charset="-128"/>
                <a:cs typeface="Yu Gothic" charset="-128"/>
              </a:defRPr>
            </a:lvl1pPr>
          </a:lstStyle>
          <a:p>
            <a:pPr lvl="0"/>
            <a:r>
              <a:rPr kumimoji="1" lang="ja-JP" altLang="en-US"/>
              <a:t>サブタイトルを入力</a:t>
            </a:r>
          </a:p>
        </p:txBody>
      </p:sp>
      <p:sp>
        <p:nvSpPr>
          <p:cNvPr id="15" name="テキスト プレースホルダー 18"/>
          <p:cNvSpPr>
            <a:spLocks noGrp="1"/>
          </p:cNvSpPr>
          <p:nvPr>
            <p:ph type="body" sz="quarter" idx="15" hasCustomPrompt="1"/>
          </p:nvPr>
        </p:nvSpPr>
        <p:spPr>
          <a:xfrm>
            <a:off x="350170" y="364156"/>
            <a:ext cx="6156000" cy="412379"/>
          </a:xfrm>
        </p:spPr>
        <p:txBody>
          <a:bodyPr anchor="ctr">
            <a:normAutofit/>
          </a:bodyPr>
          <a:lstStyle>
            <a:lvl1pPr marL="71998" indent="0" algn="r" defTabSz="914382">
              <a:spcBef>
                <a:spcPts val="1400"/>
              </a:spcBef>
              <a:buNone/>
              <a:defRPr sz="1400" b="1" i="0">
                <a:latin typeface="Yu Gothic" charset="-128"/>
                <a:ea typeface="Yu Gothic" charset="-128"/>
                <a:cs typeface="Yu Gothic" charset="-128"/>
              </a:defRPr>
            </a:lvl1pPr>
          </a:lstStyle>
          <a:p>
            <a:pPr lvl="0"/>
            <a:r>
              <a:rPr kumimoji="1" lang="ro-RO" altLang="ja-JP"/>
              <a:t>●●</a:t>
            </a:r>
            <a:r>
              <a:rPr kumimoji="1" lang="ja-JP" altLang="ro-RO"/>
              <a:t>社御中</a:t>
            </a:r>
          </a:p>
        </p:txBody>
      </p:sp>
      <p:sp>
        <p:nvSpPr>
          <p:cNvPr id="16" name="テキスト プレースホルダー 18"/>
          <p:cNvSpPr>
            <a:spLocks noGrp="1"/>
          </p:cNvSpPr>
          <p:nvPr>
            <p:ph type="body" sz="quarter" idx="16" hasCustomPrompt="1"/>
          </p:nvPr>
        </p:nvSpPr>
        <p:spPr>
          <a:xfrm>
            <a:off x="350170" y="9417496"/>
            <a:ext cx="1134614" cy="320354"/>
          </a:xfrm>
        </p:spPr>
        <p:txBody>
          <a:bodyPr anchor="ctr">
            <a:normAutofit/>
          </a:bodyPr>
          <a:lstStyle>
            <a:lvl1pPr marL="71998" indent="0" algn="l" defTabSz="914382">
              <a:spcBef>
                <a:spcPts val="1400"/>
              </a:spcBef>
              <a:buNone/>
              <a:defRPr sz="800" b="1" i="0">
                <a:latin typeface="Yu Gothic" charset="-128"/>
                <a:ea typeface="Yu Gothic" charset="-128"/>
                <a:cs typeface="Yu Gothic" charset="-128"/>
              </a:defRPr>
            </a:lvl1pPr>
          </a:lstStyle>
          <a:p>
            <a:pPr lvl="0"/>
            <a:r>
              <a:rPr kumimoji="1" lang="en-US" altLang="ja-JP"/>
              <a:t>2017.08.08</a:t>
            </a:r>
            <a:endParaRPr kumimoji="1" lang="ja-JP" altLang="ro-RO"/>
          </a:p>
        </p:txBody>
      </p:sp>
    </p:spTree>
    <p:extLst>
      <p:ext uri="{BB962C8B-B14F-4D97-AF65-F5344CB8AC3E}">
        <p14:creationId xmlns:p14="http://schemas.microsoft.com/office/powerpoint/2010/main" val="423199504"/>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中表紙">
    <p:spTree>
      <p:nvGrpSpPr>
        <p:cNvPr id="1" name=""/>
        <p:cNvGrpSpPr/>
        <p:nvPr/>
      </p:nvGrpSpPr>
      <p:grpSpPr>
        <a:xfrm>
          <a:off x="0" y="0"/>
          <a:ext cx="0" cy="0"/>
          <a:chOff x="0" y="0"/>
          <a:chExt cx="0" cy="0"/>
        </a:xfrm>
      </p:grpSpPr>
      <p:sp>
        <p:nvSpPr>
          <p:cNvPr id="2" name="タイトル 1"/>
          <p:cNvSpPr>
            <a:spLocks noGrp="1"/>
          </p:cNvSpPr>
          <p:nvPr>
            <p:ph type="ctrTitle"/>
          </p:nvPr>
        </p:nvSpPr>
        <p:spPr>
          <a:xfrm>
            <a:off x="351000" y="3080792"/>
            <a:ext cx="6156000" cy="1457109"/>
          </a:xfrm>
        </p:spPr>
        <p:txBody>
          <a:bodyPr vert="horz" lIns="91440" tIns="45720" rIns="91440" bIns="45720" rtlCol="0" anchor="b">
            <a:noAutofit/>
          </a:bodyPr>
          <a:lstStyle>
            <a:lvl1pPr algn="ctr">
              <a:lnSpc>
                <a:spcPct val="150000"/>
              </a:lnSpc>
              <a:defRPr lang="ja-JP" altLang="en-US" sz="2400" dirty="0">
                <a:solidFill>
                  <a:schemeClr val="accent1"/>
                </a:solidFill>
              </a:defRPr>
            </a:lvl1pPr>
          </a:lstStyle>
          <a:p>
            <a:pPr marR="0" lvl="0" algn="ctr" defTabSz="914382" fontAlgn="auto">
              <a:lnSpc>
                <a:spcPct val="150000"/>
              </a:lnSpc>
              <a:spcAft>
                <a:spcPts val="0"/>
              </a:spcAft>
              <a:tabLst/>
            </a:pPr>
            <a:r>
              <a:rPr kumimoji="1" lang="ja-JP" altLang="en-US"/>
              <a:t>マスター タイトルの書式設定</a:t>
            </a:r>
            <a:endParaRPr kumimoji="1" lang="ja-JP" altLang="en-US" dirty="0"/>
          </a:p>
        </p:txBody>
      </p:sp>
      <p:sp>
        <p:nvSpPr>
          <p:cNvPr id="5" name="正方形/長方形 4"/>
          <p:cNvSpPr/>
          <p:nvPr/>
        </p:nvSpPr>
        <p:spPr>
          <a:xfrm>
            <a:off x="301154" y="4736976"/>
            <a:ext cx="6255692" cy="45719"/>
          </a:xfrm>
          <a:prstGeom prst="rect">
            <a:avLst/>
          </a:prstGeom>
          <a:solidFill>
            <a:srgbClr val="D70C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dirty="0"/>
          </a:p>
        </p:txBody>
      </p:sp>
      <p:cxnSp>
        <p:nvCxnSpPr>
          <p:cNvPr id="8" name="直線コネクタ 7"/>
          <p:cNvCxnSpPr/>
          <p:nvPr/>
        </p:nvCxnSpPr>
        <p:spPr>
          <a:xfrm>
            <a:off x="0" y="0"/>
            <a:ext cx="0" cy="990600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6858000" y="0"/>
            <a:ext cx="0" cy="990600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0" y="0"/>
            <a:ext cx="6858831"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0" y="9906000"/>
            <a:ext cx="6858831"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17" name="スライド番号プレースホルダ 9"/>
          <p:cNvSpPr>
            <a:spLocks noGrp="1"/>
          </p:cNvSpPr>
          <p:nvPr>
            <p:ph type="sldNum" sz="quarter" idx="4"/>
          </p:nvPr>
        </p:nvSpPr>
        <p:spPr>
          <a:xfrm>
            <a:off x="5257800" y="9723726"/>
            <a:ext cx="1600200" cy="107283"/>
          </a:xfrm>
          <a:prstGeom prst="rect">
            <a:avLst/>
          </a:prstGeom>
        </p:spPr>
        <p:txBody>
          <a:bodyPr vert="horz" lIns="91440" tIns="45720" rIns="91440" bIns="45720" rtlCol="0" anchor="ctr"/>
          <a:lstStyle>
            <a:lvl1pPr algn="r">
              <a:defRPr sz="600" b="0" i="0">
                <a:solidFill>
                  <a:schemeClr val="tx1"/>
                </a:solidFill>
                <a:latin typeface="+mn-lt"/>
                <a:ea typeface="Yu Gothic" charset="-128"/>
                <a:cs typeface="Yu Gothic" charset="-128"/>
              </a:defRPr>
            </a:lvl1pPr>
          </a:lstStyle>
          <a:p>
            <a:fld id="{BC97076A-FE38-4902-A3BD-70DA550777B1}" type="slidenum">
              <a:rPr kumimoji="1" lang="ja-JP" altLang="en-US" sz="800" b="0" i="0" u="none" strike="noStrike" kern="0" cap="none" spc="0" normalizeH="0" baseline="0" noProof="0" smtClean="0">
                <a:ln>
                  <a:noFill/>
                </a:ln>
                <a:solidFill>
                  <a:srgbClr val="424242"/>
                </a:solidFill>
                <a:effectLst/>
                <a:uLnTx/>
                <a:uFillTx/>
                <a:latin typeface="+mn-ea"/>
                <a:ea typeface="+mn-ea"/>
                <a:sym typeface="ヒラギノ角ゴ Pro W3"/>
              </a:rPr>
              <a:pPr marL="0" marR="0" lvl="0" indent="0" algn="r" defTabSz="914400" eaLnBrk="1" fontAlgn="auto" latinLnBrk="0" hangingPunct="1">
                <a:lnSpc>
                  <a:spcPct val="120000"/>
                </a:lnSpc>
                <a:spcBef>
                  <a:spcPts val="0"/>
                </a:spcBef>
                <a:spcAft>
                  <a:spcPts val="0"/>
                </a:spcAft>
                <a:buClrTx/>
                <a:buSzTx/>
                <a:buFontTx/>
                <a:buNone/>
                <a:tabLst/>
                <a:defRPr/>
              </a:pPr>
              <a:t>‹#›</a:t>
            </a:fld>
            <a:endParaRPr kumimoji="1" lang="ja-JP" altLang="en-US" dirty="0"/>
          </a:p>
        </p:txBody>
      </p:sp>
      <p:sp>
        <p:nvSpPr>
          <p:cNvPr id="18" name="Shape 5"/>
          <p:cNvSpPr/>
          <p:nvPr/>
        </p:nvSpPr>
        <p:spPr>
          <a:xfrm>
            <a:off x="61482" y="9723726"/>
            <a:ext cx="733274" cy="107283"/>
          </a:xfrm>
          <a:prstGeom prst="rect">
            <a:avLst/>
          </a:prstGeom>
          <a:extLst>
            <a:ext uri="{C572A759-6A51-4108-AA02-DFA0A04FC94B}">
              <ma14:wrappingTextBoxFlag xmlns="" xmlns:ma14="http://schemas.microsoft.com/office/mac/drawingml/2011/main" val="1"/>
            </a:ext>
          </a:extLst>
        </p:spPr>
        <p:txBody>
          <a:bodyPr vert="horz" lIns="91440" tIns="45720" rIns="91440" bIns="45720" rtlCol="0" anchor="ctr"/>
          <a:lstStyle/>
          <a:p>
            <a:pPr lvl="0" algn="dist"/>
            <a:r>
              <a:rPr sz="600" b="0" i="0" dirty="0">
                <a:ea typeface="Yu Gothic" charset="-128"/>
                <a:cs typeface="Yu Gothic" charset="-128"/>
              </a:rPr>
              <a:t>©</a:t>
            </a:r>
            <a:r>
              <a:rPr lang="en-US" sz="300" b="0" i="0" dirty="0">
                <a:ea typeface="Yu Gothic" charset="-128"/>
                <a:cs typeface="Yu Gothic" charset="-128"/>
              </a:rPr>
              <a:t> </a:t>
            </a:r>
            <a:r>
              <a:rPr lang="en-US" sz="600" b="0" i="0" dirty="0">
                <a:ea typeface="Yu Gothic" charset="-128"/>
                <a:cs typeface="Yu Gothic" charset="-128"/>
              </a:rPr>
              <a:t>S</a:t>
            </a:r>
            <a:r>
              <a:rPr sz="600" b="0" i="0" dirty="0">
                <a:ea typeface="Yu Gothic" charset="-128"/>
                <a:cs typeface="Yu Gothic" charset="-128"/>
              </a:rPr>
              <a:t>ansan</a:t>
            </a:r>
            <a:r>
              <a:rPr lang="en-US" sz="600" b="0" i="0" dirty="0">
                <a:ea typeface="Yu Gothic" charset="-128"/>
                <a:cs typeface="Yu Gothic" charset="-128"/>
              </a:rPr>
              <a:t>,</a:t>
            </a:r>
            <a:r>
              <a:rPr sz="600" b="0" i="0" dirty="0">
                <a:ea typeface="Yu Gothic" charset="-128"/>
                <a:cs typeface="Yu Gothic" charset="-128"/>
              </a:rPr>
              <a:t> </a:t>
            </a:r>
            <a:r>
              <a:rPr lang="en-US" sz="600" b="0" i="0" dirty="0">
                <a:ea typeface="Yu Gothic" charset="-128"/>
                <a:cs typeface="Yu Gothic" charset="-128"/>
              </a:rPr>
              <a:t>I</a:t>
            </a:r>
            <a:r>
              <a:rPr sz="600" b="0" i="0" dirty="0">
                <a:ea typeface="Yu Gothic" charset="-128"/>
                <a:cs typeface="Yu Gothic" charset="-128"/>
              </a:rPr>
              <a:t>nc.</a:t>
            </a:r>
          </a:p>
        </p:txBody>
      </p:sp>
    </p:spTree>
    <p:extLst>
      <p:ext uri="{BB962C8B-B14F-4D97-AF65-F5344CB8AC3E}">
        <p14:creationId xmlns:p14="http://schemas.microsoft.com/office/powerpoint/2010/main" val="3042650121"/>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基本コンテンツ">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lvl1pPr>
              <a:defRPr>
                <a:latin typeface="+mj-lt"/>
              </a:defRPr>
            </a:lvl1pPr>
          </a:lstStyle>
          <a:p>
            <a:r>
              <a:rPr kumimoji="1" lang="ja-JP" altLang="en-US"/>
              <a:t>マスター タイトルの書式設定</a:t>
            </a:r>
            <a:endParaRPr kumimoji="1" lang="ja-JP" altLang="en-US" dirty="0"/>
          </a:p>
        </p:txBody>
      </p:sp>
      <p:sp>
        <p:nvSpPr>
          <p:cNvPr id="2" name="スライド番号プレースホルダー 1"/>
          <p:cNvSpPr>
            <a:spLocks noGrp="1"/>
          </p:cNvSpPr>
          <p:nvPr>
            <p:ph type="sldNum" sz="quarter" idx="11"/>
          </p:nvPr>
        </p:nvSpPr>
        <p:spPr/>
        <p:txBody>
          <a:bodyPr/>
          <a:lstStyle/>
          <a:p>
            <a:fld id="{BC97076A-FE38-4902-A3BD-70DA550777B1}" type="slidenum">
              <a:rPr kumimoji="1" lang="ja-JP" altLang="en-US" smtClean="0"/>
              <a:pPr/>
              <a:t>‹#›</a:t>
            </a:fld>
            <a:endParaRPr kumimoji="1" lang="ja-JP" altLang="en-US" dirty="0"/>
          </a:p>
        </p:txBody>
      </p:sp>
      <p:sp>
        <p:nvSpPr>
          <p:cNvPr id="4" name="コンテンツ プレースホルダー 3"/>
          <p:cNvSpPr>
            <a:spLocks noGrp="1"/>
          </p:cNvSpPr>
          <p:nvPr>
            <p:ph sz="quarter" idx="12"/>
          </p:nvPr>
        </p:nvSpPr>
        <p:spPr>
          <a:xfrm>
            <a:off x="404664" y="1075141"/>
            <a:ext cx="6264696" cy="8542222"/>
          </a:xfrm>
        </p:spPr>
        <p:txBody>
          <a:bodyPr/>
          <a:lstStyle>
            <a:lvl1pPr marL="49846" indent="0">
              <a:buNone/>
              <a:defRPr/>
            </a:lvl1pPr>
            <a:lvl2pPr marL="263247" indent="0">
              <a:buNone/>
              <a:defRPr/>
            </a:lvl2pPr>
            <a:lvl3pPr marL="711070" indent="0">
              <a:buNone/>
              <a:defRPr/>
            </a:lvl3pPr>
            <a:lvl4pPr marL="897905" indent="0">
              <a:buNone/>
              <a:defRPr/>
            </a:lvl4pPr>
            <a:lvl5pPr marL="1084739" marR="0" indent="0" algn="l" defTabSz="633039" rtl="0" eaLnBrk="1" fontAlgn="auto" latinLnBrk="0" hangingPunct="1">
              <a:lnSpc>
                <a:spcPct val="150000"/>
              </a:lnSpc>
              <a:spcBef>
                <a:spcPts val="138"/>
              </a:spcBef>
              <a:spcAft>
                <a:spcPts val="600"/>
              </a:spcAft>
              <a:buClr>
                <a:schemeClr val="tx2"/>
              </a:buClr>
              <a:buSzTx/>
              <a:buFont typeface="HGPｺﾞｼｯｸE" panose="020B0900000000000000" pitchFamily="50" charset="-128"/>
              <a:buNone/>
              <a:tabLst/>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22828254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箇条書き">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lvl1pPr>
              <a:defRPr>
                <a:latin typeface="+mj-lt"/>
              </a:defRPr>
            </a:lvl1pPr>
          </a:lstStyle>
          <a:p>
            <a:r>
              <a:rPr kumimoji="1" lang="ja-JP" altLang="en-US"/>
              <a:t>マスター タイトルの書式設定</a:t>
            </a:r>
            <a:endParaRPr kumimoji="1" lang="ja-JP" altLang="en-US" dirty="0"/>
          </a:p>
        </p:txBody>
      </p:sp>
      <p:sp>
        <p:nvSpPr>
          <p:cNvPr id="2" name="スライド番号プレースホルダー 1"/>
          <p:cNvSpPr>
            <a:spLocks noGrp="1"/>
          </p:cNvSpPr>
          <p:nvPr>
            <p:ph type="sldNum" sz="quarter" idx="11"/>
          </p:nvPr>
        </p:nvSpPr>
        <p:spPr/>
        <p:txBody>
          <a:bodyPr/>
          <a:lstStyle/>
          <a:p>
            <a:fld id="{BC97076A-FE38-4902-A3BD-70DA550777B1}" type="slidenum">
              <a:rPr kumimoji="1" lang="ja-JP" altLang="en-US" smtClean="0"/>
              <a:pPr/>
              <a:t>‹#›</a:t>
            </a:fld>
            <a:endParaRPr kumimoji="1" lang="ja-JP" altLang="en-US" dirty="0"/>
          </a:p>
        </p:txBody>
      </p:sp>
      <p:sp>
        <p:nvSpPr>
          <p:cNvPr id="10" name="コンテンツ プレースホルダー 3"/>
          <p:cNvSpPr>
            <a:spLocks noGrp="1"/>
          </p:cNvSpPr>
          <p:nvPr>
            <p:ph sz="quarter" idx="12"/>
          </p:nvPr>
        </p:nvSpPr>
        <p:spPr>
          <a:xfrm>
            <a:off x="404664" y="1075141"/>
            <a:ext cx="6264696" cy="8542222"/>
          </a:xfrm>
        </p:spPr>
        <p:txBody>
          <a:bodyPr/>
          <a:lstStyle>
            <a:lvl6pPr marL="1380858" marR="0" indent="-122260" algn="l" defTabSz="633039" rtl="0" eaLnBrk="1" fontAlgn="auto" latinLnBrk="0" hangingPunct="1">
              <a:lnSpc>
                <a:spcPct val="100000"/>
              </a:lnSpc>
              <a:spcBef>
                <a:spcPct val="20000"/>
              </a:spcBef>
              <a:spcAft>
                <a:spcPts val="600"/>
              </a:spcAft>
              <a:buClrTx/>
              <a:buSzTx/>
              <a:buFont typeface="Arial" pitchFamily="34" charset="0"/>
              <a:buChar char="•"/>
              <a:tabLst/>
              <a:defRPr/>
            </a:lvl6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27230138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lvl1pPr>
              <a:defRPr>
                <a:latin typeface="+mj-lt"/>
              </a:defRPr>
            </a:lvl1pPr>
          </a:lstStyle>
          <a:p>
            <a:r>
              <a:rPr kumimoji="1" lang="ja-JP" altLang="en-US"/>
              <a:t>マスター タイトルの書式設定</a:t>
            </a:r>
            <a:endParaRPr kumimoji="1" lang="ja-JP" altLang="en-US" dirty="0"/>
          </a:p>
        </p:txBody>
      </p:sp>
      <p:sp>
        <p:nvSpPr>
          <p:cNvPr id="2" name="スライド番号プレースホルダー 1"/>
          <p:cNvSpPr>
            <a:spLocks noGrp="1"/>
          </p:cNvSpPr>
          <p:nvPr>
            <p:ph type="sldNum" sz="quarter" idx="10"/>
          </p:nvPr>
        </p:nvSpPr>
        <p:spPr/>
        <p:txBody>
          <a:bodyPr/>
          <a:lstStyle/>
          <a:p>
            <a:fld id="{BC97076A-FE38-4902-A3BD-70DA550777B1}" type="slidenum">
              <a:rPr kumimoji="1" lang="ja-JP" altLang="en-US" smtClean="0"/>
              <a:pPr/>
              <a:t>‹#›</a:t>
            </a:fld>
            <a:endParaRPr kumimoji="1" lang="ja-JP" altLang="en-US" dirty="0"/>
          </a:p>
        </p:txBody>
      </p:sp>
    </p:spTree>
    <p:extLst>
      <p:ext uri="{BB962C8B-B14F-4D97-AF65-F5344CB8AC3E}">
        <p14:creationId xmlns:p14="http://schemas.microsoft.com/office/powerpoint/2010/main" val="565246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自由レイアウト基本">
    <p:spTree>
      <p:nvGrpSpPr>
        <p:cNvPr id="1" name=""/>
        <p:cNvGrpSpPr/>
        <p:nvPr/>
      </p:nvGrpSpPr>
      <p:grpSpPr>
        <a:xfrm>
          <a:off x="0" y="0"/>
          <a:ext cx="0" cy="0"/>
          <a:chOff x="0" y="0"/>
          <a:chExt cx="0" cy="0"/>
        </a:xfrm>
      </p:grpSpPr>
      <p:sp>
        <p:nvSpPr>
          <p:cNvPr id="2" name="スライド番号プレースホルダ 9"/>
          <p:cNvSpPr>
            <a:spLocks noGrp="1"/>
          </p:cNvSpPr>
          <p:nvPr>
            <p:ph type="sldNum" sz="quarter" idx="4"/>
          </p:nvPr>
        </p:nvSpPr>
        <p:spPr>
          <a:xfrm>
            <a:off x="5257800" y="9633521"/>
            <a:ext cx="1600200" cy="179289"/>
          </a:xfrm>
          <a:prstGeom prst="rect">
            <a:avLst/>
          </a:prstGeom>
        </p:spPr>
        <p:txBody>
          <a:bodyPr vert="horz" lIns="91440" tIns="45720" rIns="91440" bIns="45720" rtlCol="0" anchor="ctr"/>
          <a:lstStyle>
            <a:lvl1pPr algn="r">
              <a:defRPr sz="415" b="0" i="0">
                <a:solidFill>
                  <a:schemeClr val="tx1"/>
                </a:solidFill>
                <a:latin typeface="+mn-lt"/>
                <a:ea typeface="Yu Gothic" charset="-128"/>
                <a:cs typeface="Yu Gothic" charset="-128"/>
              </a:defRPr>
            </a:lvl1pPr>
          </a:lstStyle>
          <a:p>
            <a:fld id="{BC97076A-FE38-4902-A3BD-70DA550777B1}" type="slidenum">
              <a:rPr kumimoji="1" lang="ja-JP" altLang="en-US" sz="800" b="0" i="0" u="none" strike="noStrike" kern="0" cap="none" spc="0" normalizeH="0" baseline="0" noProof="0" smtClean="0">
                <a:ln>
                  <a:noFill/>
                </a:ln>
                <a:solidFill>
                  <a:srgbClr val="424242"/>
                </a:solidFill>
                <a:effectLst/>
                <a:uLnTx/>
                <a:uFillTx/>
                <a:latin typeface="+mn-ea"/>
                <a:ea typeface="+mn-ea"/>
                <a:sym typeface="ヒラギノ角ゴ Pro W3"/>
              </a:rPr>
              <a:pPr marL="0" marR="0" lvl="0" indent="0" algn="r" defTabSz="914400" eaLnBrk="1" fontAlgn="auto" latinLnBrk="0" hangingPunct="1">
                <a:lnSpc>
                  <a:spcPct val="120000"/>
                </a:lnSpc>
                <a:spcBef>
                  <a:spcPts val="0"/>
                </a:spcBef>
                <a:spcAft>
                  <a:spcPts val="0"/>
                </a:spcAft>
                <a:buClrTx/>
                <a:buSzTx/>
                <a:buFontTx/>
                <a:buNone/>
                <a:tabLst/>
                <a:defRPr/>
              </a:pPr>
              <a:t>‹#›</a:t>
            </a:fld>
            <a:endParaRPr kumimoji="1" lang="ja-JP" altLang="en-US" dirty="0"/>
          </a:p>
        </p:txBody>
      </p:sp>
    </p:spTree>
    <p:extLst>
      <p:ext uri="{BB962C8B-B14F-4D97-AF65-F5344CB8AC3E}">
        <p14:creationId xmlns:p14="http://schemas.microsoft.com/office/powerpoint/2010/main" val="2252905631"/>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自由レイアウト_白">
    <p:spTree>
      <p:nvGrpSpPr>
        <p:cNvPr id="1" name=""/>
        <p:cNvGrpSpPr/>
        <p:nvPr/>
      </p:nvGrpSpPr>
      <p:grpSpPr>
        <a:xfrm>
          <a:off x="0" y="0"/>
          <a:ext cx="0" cy="0"/>
          <a:chOff x="0" y="0"/>
          <a:chExt cx="0" cy="0"/>
        </a:xfrm>
      </p:grpSpPr>
      <p:cxnSp>
        <p:nvCxnSpPr>
          <p:cNvPr id="2" name="直線コネクタ 1"/>
          <p:cNvCxnSpPr/>
          <p:nvPr/>
        </p:nvCxnSpPr>
        <p:spPr>
          <a:xfrm>
            <a:off x="0" y="0"/>
            <a:ext cx="0" cy="990600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3" name="直線コネクタ 2"/>
          <p:cNvCxnSpPr/>
          <p:nvPr/>
        </p:nvCxnSpPr>
        <p:spPr>
          <a:xfrm>
            <a:off x="6858000" y="0"/>
            <a:ext cx="0" cy="990600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4" name="直線コネクタ 3"/>
          <p:cNvCxnSpPr/>
          <p:nvPr/>
        </p:nvCxnSpPr>
        <p:spPr>
          <a:xfrm>
            <a:off x="0" y="0"/>
            <a:ext cx="6858831"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5" name="直線コネクタ 4"/>
          <p:cNvCxnSpPr/>
          <p:nvPr/>
        </p:nvCxnSpPr>
        <p:spPr>
          <a:xfrm>
            <a:off x="0" y="9906000"/>
            <a:ext cx="6858831"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7269751"/>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裏表紙_ロゴ">
    <p:spTree>
      <p:nvGrpSpPr>
        <p:cNvPr id="1" name=""/>
        <p:cNvGrpSpPr/>
        <p:nvPr/>
      </p:nvGrpSpPr>
      <p:grpSpPr>
        <a:xfrm>
          <a:off x="0" y="0"/>
          <a:ext cx="0" cy="0"/>
          <a:chOff x="0" y="0"/>
          <a:chExt cx="0" cy="0"/>
        </a:xfrm>
      </p:grpSpPr>
      <p:pic>
        <p:nvPicPr>
          <p:cNvPr id="2" name="図 1"/>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564904" y="4288197"/>
            <a:ext cx="1728192" cy="961822"/>
          </a:xfrm>
          <a:prstGeom prst="rect">
            <a:avLst/>
          </a:prstGeom>
        </p:spPr>
      </p:pic>
      <p:cxnSp>
        <p:nvCxnSpPr>
          <p:cNvPr id="3" name="直線コネクタ 2"/>
          <p:cNvCxnSpPr/>
          <p:nvPr/>
        </p:nvCxnSpPr>
        <p:spPr>
          <a:xfrm>
            <a:off x="0" y="0"/>
            <a:ext cx="0" cy="990600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4" name="直線コネクタ 3"/>
          <p:cNvCxnSpPr/>
          <p:nvPr/>
        </p:nvCxnSpPr>
        <p:spPr>
          <a:xfrm>
            <a:off x="6858000" y="0"/>
            <a:ext cx="0" cy="990600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5" name="直線コネクタ 4"/>
          <p:cNvCxnSpPr/>
          <p:nvPr/>
        </p:nvCxnSpPr>
        <p:spPr>
          <a:xfrm>
            <a:off x="0" y="0"/>
            <a:ext cx="6858831"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0" y="9906000"/>
            <a:ext cx="6858831"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4677495"/>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正方形/長方形 8"/>
          <p:cNvSpPr/>
          <p:nvPr/>
        </p:nvSpPr>
        <p:spPr>
          <a:xfrm>
            <a:off x="0" y="9849544"/>
            <a:ext cx="6858001" cy="56456"/>
          </a:xfrm>
          <a:prstGeom prst="rect">
            <a:avLst/>
          </a:prstGeom>
          <a:solidFill>
            <a:srgbClr val="D70C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dirty="0"/>
          </a:p>
        </p:txBody>
      </p:sp>
      <p:pic>
        <p:nvPicPr>
          <p:cNvPr id="12" name="図 11"/>
          <p:cNvPicPr>
            <a:picLocks noChangeAspect="1"/>
          </p:cNvPicPr>
          <p:nvPr/>
        </p:nvPicPr>
        <p:blipFill>
          <a:blip r:embed="rId15" cstate="email">
            <a:alphaModFix amt="40000"/>
            <a:extLst>
              <a:ext uri="{28A0092B-C50C-407E-A947-70E740481C1C}">
                <a14:useLocalDpi xmlns:a14="http://schemas.microsoft.com/office/drawing/2010/main" val="0"/>
              </a:ext>
            </a:extLst>
          </a:blip>
          <a:stretch>
            <a:fillRect/>
          </a:stretch>
        </p:blipFill>
        <p:spPr>
          <a:xfrm>
            <a:off x="7286" y="1"/>
            <a:ext cx="1167334" cy="1208584"/>
          </a:xfrm>
          <a:prstGeom prst="rect">
            <a:avLst/>
          </a:prstGeom>
        </p:spPr>
      </p:pic>
      <p:sp>
        <p:nvSpPr>
          <p:cNvPr id="2" name="タイトル プレースホルダ 1"/>
          <p:cNvSpPr>
            <a:spLocks noGrp="1"/>
          </p:cNvSpPr>
          <p:nvPr>
            <p:ph type="title"/>
          </p:nvPr>
        </p:nvSpPr>
        <p:spPr>
          <a:xfrm>
            <a:off x="238492" y="376085"/>
            <a:ext cx="6430868" cy="526141"/>
          </a:xfrm>
          <a:prstGeom prst="rect">
            <a:avLst/>
          </a:prstGeom>
        </p:spPr>
        <p:txBody>
          <a:bodyPr vert="horz" lIns="91440" tIns="45720" rIns="91440" bIns="45720" rtlCol="0" anchor="ctr">
            <a:noAutofit/>
          </a:bodyPr>
          <a:lstStyle/>
          <a:p>
            <a:pPr lvl="0" defTabSz="914382"/>
            <a:r>
              <a:rPr kumimoji="1" lang="ja-JP" altLang="en-US" dirty="0"/>
              <a:t>タイトル</a:t>
            </a:r>
          </a:p>
        </p:txBody>
      </p:sp>
      <p:sp>
        <p:nvSpPr>
          <p:cNvPr id="10" name="スライド番号プレースホルダ 9"/>
          <p:cNvSpPr>
            <a:spLocks noGrp="1"/>
          </p:cNvSpPr>
          <p:nvPr>
            <p:ph type="sldNum" sz="quarter" idx="4"/>
          </p:nvPr>
        </p:nvSpPr>
        <p:spPr>
          <a:xfrm>
            <a:off x="5257800" y="9723726"/>
            <a:ext cx="1600200" cy="107283"/>
          </a:xfrm>
          <a:prstGeom prst="rect">
            <a:avLst/>
          </a:prstGeom>
        </p:spPr>
        <p:txBody>
          <a:bodyPr vert="horz" lIns="91440" tIns="45720" rIns="91440" bIns="45720" rtlCol="0" anchor="ctr"/>
          <a:lstStyle>
            <a:lvl1pPr algn="r">
              <a:defRPr sz="600" b="0" i="0">
                <a:solidFill>
                  <a:schemeClr val="tx1"/>
                </a:solidFill>
                <a:latin typeface="+mn-lt"/>
                <a:ea typeface="Yu Gothic" charset="-128"/>
                <a:cs typeface="Yu Gothic" charset="-128"/>
              </a:defRPr>
            </a:lvl1pPr>
          </a:lstStyle>
          <a:p>
            <a:fld id="{BC97076A-FE38-4902-A3BD-70DA550777B1}" type="slidenum">
              <a:rPr kumimoji="1" lang="ja-JP" altLang="en-US" sz="800" b="0" i="0" u="none" strike="noStrike" kern="0" cap="none" spc="0" normalizeH="0" baseline="0" noProof="0" smtClean="0">
                <a:ln>
                  <a:noFill/>
                </a:ln>
                <a:solidFill>
                  <a:srgbClr val="424242"/>
                </a:solidFill>
                <a:effectLst/>
                <a:uLnTx/>
                <a:uFillTx/>
                <a:latin typeface="+mn-ea"/>
                <a:ea typeface="+mn-ea"/>
                <a:sym typeface="ヒラギノ角ゴ Pro W3"/>
              </a:rPr>
              <a:pPr marL="0" marR="0" lvl="0" indent="0" algn="r" defTabSz="914400" eaLnBrk="1" fontAlgn="auto" latinLnBrk="0" hangingPunct="1">
                <a:lnSpc>
                  <a:spcPct val="120000"/>
                </a:lnSpc>
                <a:spcBef>
                  <a:spcPts val="0"/>
                </a:spcBef>
                <a:spcAft>
                  <a:spcPts val="0"/>
                </a:spcAft>
                <a:buClrTx/>
                <a:buSzTx/>
                <a:buFontTx/>
                <a:buNone/>
                <a:tabLst/>
                <a:defRPr/>
              </a:pPr>
              <a:t>‹#›</a:t>
            </a:fld>
            <a:endParaRPr kumimoji="1" lang="ja-JP" altLang="en-US" dirty="0"/>
          </a:p>
        </p:txBody>
      </p:sp>
      <p:cxnSp>
        <p:nvCxnSpPr>
          <p:cNvPr id="8" name="直線コネクタ 7"/>
          <p:cNvCxnSpPr/>
          <p:nvPr/>
        </p:nvCxnSpPr>
        <p:spPr>
          <a:xfrm>
            <a:off x="0" y="0"/>
            <a:ext cx="0" cy="990600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6858000" y="0"/>
            <a:ext cx="0" cy="990600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a:off x="0" y="0"/>
            <a:ext cx="6858831"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15" name="Shape 5"/>
          <p:cNvSpPr/>
          <p:nvPr/>
        </p:nvSpPr>
        <p:spPr>
          <a:xfrm>
            <a:off x="61482" y="9723726"/>
            <a:ext cx="733274" cy="107283"/>
          </a:xfrm>
          <a:prstGeom prst="rect">
            <a:avLst/>
          </a:prstGeom>
          <a:extLst>
            <a:ext uri="{C572A759-6A51-4108-AA02-DFA0A04FC94B}">
              <ma14:wrappingTextBoxFlag xmlns="" xmlns:ma14="http://schemas.microsoft.com/office/mac/drawingml/2011/main" val="1"/>
            </a:ext>
          </a:extLst>
        </p:spPr>
        <p:txBody>
          <a:bodyPr vert="horz" lIns="91440" tIns="45720" rIns="91440" bIns="45720" rtlCol="0" anchor="ctr"/>
          <a:lstStyle/>
          <a:p>
            <a:pPr lvl="0" algn="dist"/>
            <a:r>
              <a:rPr sz="600" b="0" i="0" dirty="0">
                <a:ea typeface="Yu Gothic" charset="-128"/>
                <a:cs typeface="Yu Gothic" charset="-128"/>
              </a:rPr>
              <a:t>©</a:t>
            </a:r>
            <a:r>
              <a:rPr lang="en-US" sz="300" b="0" i="0" dirty="0">
                <a:ea typeface="Yu Gothic" charset="-128"/>
                <a:cs typeface="Yu Gothic" charset="-128"/>
              </a:rPr>
              <a:t> </a:t>
            </a:r>
            <a:r>
              <a:rPr lang="en-US" sz="600" b="0" i="0" dirty="0">
                <a:ea typeface="Yu Gothic" charset="-128"/>
                <a:cs typeface="Yu Gothic" charset="-128"/>
              </a:rPr>
              <a:t>S</a:t>
            </a:r>
            <a:r>
              <a:rPr sz="600" b="0" i="0" dirty="0">
                <a:ea typeface="Yu Gothic" charset="-128"/>
                <a:cs typeface="Yu Gothic" charset="-128"/>
              </a:rPr>
              <a:t>ansan</a:t>
            </a:r>
            <a:r>
              <a:rPr lang="en-US" sz="600" b="0" i="0" dirty="0">
                <a:ea typeface="Yu Gothic" charset="-128"/>
                <a:cs typeface="Yu Gothic" charset="-128"/>
              </a:rPr>
              <a:t>,</a:t>
            </a:r>
            <a:r>
              <a:rPr sz="600" b="0" i="0" dirty="0">
                <a:ea typeface="Yu Gothic" charset="-128"/>
                <a:cs typeface="Yu Gothic" charset="-128"/>
              </a:rPr>
              <a:t> </a:t>
            </a:r>
            <a:r>
              <a:rPr lang="en-US" sz="600" b="0" i="0" dirty="0">
                <a:ea typeface="Yu Gothic" charset="-128"/>
                <a:cs typeface="Yu Gothic" charset="-128"/>
              </a:rPr>
              <a:t>I</a:t>
            </a:r>
            <a:r>
              <a:rPr sz="600" b="0" i="0" dirty="0">
                <a:ea typeface="Yu Gothic" charset="-128"/>
                <a:cs typeface="Yu Gothic" charset="-128"/>
              </a:rPr>
              <a:t>nc.</a:t>
            </a:r>
          </a:p>
        </p:txBody>
      </p:sp>
      <p:sp>
        <p:nvSpPr>
          <p:cNvPr id="6" name="テキスト プレースホルダー 5"/>
          <p:cNvSpPr>
            <a:spLocks noGrp="1"/>
          </p:cNvSpPr>
          <p:nvPr>
            <p:ph type="body" idx="1"/>
          </p:nvPr>
        </p:nvSpPr>
        <p:spPr>
          <a:xfrm>
            <a:off x="404664" y="1075141"/>
            <a:ext cx="6264696" cy="8542222"/>
          </a:xfrm>
          <a:prstGeom prst="rect">
            <a:avLst/>
          </a:prstGeom>
        </p:spPr>
        <p:txBody>
          <a:bodyPr vert="horz" lIns="91440" tIns="45720" rIns="91440" bIns="45720" rtlCol="0" anchor="t">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en-US" altLang="ja-JP"/>
          </a:p>
          <a:p>
            <a:pPr lvl="5"/>
            <a:r>
              <a:rPr kumimoji="1" lang="ja-JP" altLang="en-US"/>
              <a:t>第</a:t>
            </a:r>
            <a:r>
              <a:rPr kumimoji="1" lang="en-US" altLang="ja-JP"/>
              <a:t> 6 </a:t>
            </a:r>
            <a:r>
              <a:rPr kumimoji="1" lang="ja-JP" altLang="en-US"/>
              <a:t>レベル</a:t>
            </a:r>
          </a:p>
        </p:txBody>
      </p:sp>
    </p:spTree>
    <p:extLst>
      <p:ext uri="{BB962C8B-B14F-4D97-AF65-F5344CB8AC3E}">
        <p14:creationId xmlns:p14="http://schemas.microsoft.com/office/powerpoint/2010/main" val="2684120654"/>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Lst>
  <p:hf hdr="0" ftr="0" dt="0"/>
  <p:txStyles>
    <p:titleStyle>
      <a:lvl1pPr marL="0" indent="0" algn="l" defTabSz="633039" rtl="0" eaLnBrk="1" latinLnBrk="0" hangingPunct="1">
        <a:lnSpc>
          <a:spcPct val="100000"/>
        </a:lnSpc>
        <a:spcBef>
          <a:spcPct val="0"/>
        </a:spcBef>
        <a:buClrTx/>
        <a:buSzPct val="100000"/>
        <a:buFont typeface="HGPｺﾞｼｯｸE" panose="020B0900000000000000" pitchFamily="50" charset="-128"/>
        <a:buNone/>
        <a:defRPr kumimoji="1" lang="ja-JP" altLang="en-US" sz="2000" b="1" i="0" kern="1200" dirty="0">
          <a:solidFill>
            <a:schemeClr val="tx1"/>
          </a:solidFill>
          <a:latin typeface="+mj-lt"/>
          <a:ea typeface="Yu Gothic" charset="-128"/>
          <a:cs typeface="Yu Gothic" charset="-128"/>
        </a:defRPr>
      </a:lvl1pPr>
    </p:titleStyle>
    <p:bodyStyle>
      <a:lvl1pPr marL="249228" indent="-199382" algn="l" defTabSz="633039" rtl="0" eaLnBrk="1" latinLnBrk="0" hangingPunct="1">
        <a:lnSpc>
          <a:spcPct val="150000"/>
        </a:lnSpc>
        <a:spcBef>
          <a:spcPts val="969"/>
        </a:spcBef>
        <a:buClr>
          <a:schemeClr val="tx2"/>
        </a:buClr>
        <a:buFont typeface="HGPｺﾞｼｯｸE" panose="020B0900000000000000" pitchFamily="50" charset="-128"/>
        <a:buChar char="-"/>
        <a:defRPr kumimoji="1" lang="ja-JP" altLang="en-US" sz="1400" kern="1200" dirty="0">
          <a:solidFill>
            <a:schemeClr val="tx1"/>
          </a:solidFill>
          <a:latin typeface="+mj-lt"/>
          <a:ea typeface="+mn-ea"/>
          <a:cs typeface="+mn-cs"/>
        </a:defRPr>
      </a:lvl1pPr>
      <a:lvl2pPr marL="461072" indent="-197825" algn="l" defTabSz="633039" rtl="0" eaLnBrk="1" latinLnBrk="0" hangingPunct="1">
        <a:lnSpc>
          <a:spcPct val="150000"/>
        </a:lnSpc>
        <a:spcBef>
          <a:spcPts val="554"/>
        </a:spcBef>
        <a:buClr>
          <a:schemeClr val="tx2"/>
        </a:buClr>
        <a:buFont typeface="HGPｺﾞｼｯｸE" panose="020B0900000000000000" pitchFamily="50" charset="-128"/>
        <a:buChar char="-"/>
        <a:defRPr kumimoji="1" lang="ja-JP" altLang="en-US" sz="1200" kern="1200" dirty="0">
          <a:solidFill>
            <a:schemeClr val="tx1"/>
          </a:solidFill>
          <a:latin typeface="+mj-lt"/>
          <a:ea typeface="+mn-ea"/>
          <a:cs typeface="+mn-cs"/>
        </a:defRPr>
      </a:lvl2pPr>
      <a:lvl3pPr marL="869330" indent="-158260" algn="l" defTabSz="633039" rtl="0" eaLnBrk="1" latinLnBrk="0" hangingPunct="1">
        <a:lnSpc>
          <a:spcPct val="150000"/>
        </a:lnSpc>
        <a:spcBef>
          <a:spcPts val="415"/>
        </a:spcBef>
        <a:spcAft>
          <a:spcPts val="600"/>
        </a:spcAft>
        <a:buClr>
          <a:schemeClr val="tx2"/>
        </a:buClr>
        <a:buFont typeface="HGPｺﾞｼｯｸE" panose="020B0900000000000000" pitchFamily="50" charset="-128"/>
        <a:buChar char="&gt;"/>
        <a:defRPr kumimoji="1" lang="ja-JP" altLang="en-US" sz="1100" kern="1200" dirty="0">
          <a:solidFill>
            <a:schemeClr val="tx1"/>
          </a:solidFill>
          <a:latin typeface="+mj-lt"/>
          <a:ea typeface="+mn-ea"/>
          <a:cs typeface="+mn-cs"/>
        </a:defRPr>
      </a:lvl3pPr>
      <a:lvl4pPr marL="1056165" indent="-158260" algn="l" defTabSz="633039" rtl="0" eaLnBrk="1" latinLnBrk="0" hangingPunct="1">
        <a:lnSpc>
          <a:spcPct val="150000"/>
        </a:lnSpc>
        <a:spcBef>
          <a:spcPts val="277"/>
        </a:spcBef>
        <a:spcAft>
          <a:spcPts val="600"/>
        </a:spcAft>
        <a:buClr>
          <a:schemeClr val="tx2"/>
        </a:buClr>
        <a:buFont typeface="HGPｺﾞｼｯｸE" panose="020B0900000000000000" pitchFamily="50" charset="-128"/>
        <a:buChar char="-"/>
        <a:defRPr kumimoji="1" lang="ja-JP" altLang="en-US" sz="1000" kern="1200" dirty="0">
          <a:solidFill>
            <a:schemeClr val="tx1"/>
          </a:solidFill>
          <a:latin typeface="+mj-lt"/>
          <a:ea typeface="+mn-ea"/>
          <a:cs typeface="+mn-cs"/>
        </a:defRPr>
      </a:lvl4pPr>
      <a:lvl5pPr marL="1242999" marR="0" indent="-158260" algn="l" defTabSz="633039" rtl="0" eaLnBrk="1" fontAlgn="auto" latinLnBrk="0" hangingPunct="1">
        <a:lnSpc>
          <a:spcPct val="150000"/>
        </a:lnSpc>
        <a:spcBef>
          <a:spcPts val="138"/>
        </a:spcBef>
        <a:spcAft>
          <a:spcPts val="600"/>
        </a:spcAft>
        <a:buClr>
          <a:schemeClr val="tx2"/>
        </a:buClr>
        <a:buSzTx/>
        <a:buFont typeface="HGPｺﾞｼｯｸE" panose="020B0900000000000000" pitchFamily="50" charset="-128"/>
        <a:buChar char="&gt;"/>
        <a:tabLst/>
        <a:defRPr kumimoji="1" lang="ja-JP" altLang="en-US" sz="800" kern="1200" dirty="0">
          <a:solidFill>
            <a:schemeClr val="tx1"/>
          </a:solidFill>
          <a:latin typeface="+mj-lt"/>
          <a:ea typeface="+mn-ea"/>
          <a:cs typeface="+mn-cs"/>
        </a:defRPr>
      </a:lvl5pPr>
      <a:lvl6pPr marL="1380858" indent="-122260" algn="l" defTabSz="633039" rtl="0" eaLnBrk="1" latinLnBrk="0" hangingPunct="1">
        <a:spcBef>
          <a:spcPct val="20000"/>
        </a:spcBef>
        <a:spcAft>
          <a:spcPts val="400"/>
        </a:spcAft>
        <a:buFont typeface="Arial" pitchFamily="34" charset="0"/>
        <a:buChar char="•"/>
        <a:defRPr kumimoji="1" sz="800" kern="1200">
          <a:solidFill>
            <a:schemeClr val="tx1"/>
          </a:solidFill>
          <a:latin typeface="+mn-lt"/>
          <a:ea typeface="+mn-ea"/>
          <a:cs typeface="+mn-cs"/>
        </a:defRPr>
      </a:lvl6pPr>
      <a:lvl7pPr marL="2057377" indent="-158260" algn="l" defTabSz="633039" rtl="0" eaLnBrk="1" latinLnBrk="0" hangingPunct="1">
        <a:spcBef>
          <a:spcPct val="20000"/>
        </a:spcBef>
        <a:buFont typeface="Arial" pitchFamily="34" charset="0"/>
        <a:buChar char="•"/>
        <a:defRPr kumimoji="1" sz="1385" kern="1200">
          <a:solidFill>
            <a:schemeClr val="tx1"/>
          </a:solidFill>
          <a:latin typeface="+mn-lt"/>
          <a:ea typeface="+mn-ea"/>
          <a:cs typeface="+mn-cs"/>
        </a:defRPr>
      </a:lvl7pPr>
      <a:lvl8pPr marL="2373897" indent="-158260" algn="l" defTabSz="633039" rtl="0" eaLnBrk="1" latinLnBrk="0" hangingPunct="1">
        <a:spcBef>
          <a:spcPct val="20000"/>
        </a:spcBef>
        <a:buFont typeface="Arial" pitchFamily="34" charset="0"/>
        <a:buChar char="•"/>
        <a:defRPr kumimoji="1" sz="1385" kern="1200">
          <a:solidFill>
            <a:schemeClr val="tx1"/>
          </a:solidFill>
          <a:latin typeface="+mn-lt"/>
          <a:ea typeface="+mn-ea"/>
          <a:cs typeface="+mn-cs"/>
        </a:defRPr>
      </a:lvl8pPr>
      <a:lvl9pPr marL="2690416" indent="-158260" algn="l" defTabSz="633039" rtl="0" eaLnBrk="1" latinLnBrk="0" hangingPunct="1">
        <a:spcBef>
          <a:spcPct val="20000"/>
        </a:spcBef>
        <a:buFont typeface="Arial" pitchFamily="34" charset="0"/>
        <a:buChar char="•"/>
        <a:defRPr kumimoji="1" sz="1385" kern="1200">
          <a:solidFill>
            <a:schemeClr val="tx1"/>
          </a:solidFill>
          <a:latin typeface="+mn-lt"/>
          <a:ea typeface="+mn-ea"/>
          <a:cs typeface="+mn-cs"/>
        </a:defRPr>
      </a:lvl9pPr>
    </p:bodyStyle>
    <p:otherStyle>
      <a:defPPr>
        <a:defRPr lang="ja-JP"/>
      </a:defPPr>
      <a:lvl1pPr marL="0" algn="l" defTabSz="633039" rtl="0" eaLnBrk="1" latinLnBrk="0" hangingPunct="1">
        <a:defRPr kumimoji="1" sz="1246" kern="1200">
          <a:solidFill>
            <a:schemeClr val="tx1"/>
          </a:solidFill>
          <a:latin typeface="+mn-lt"/>
          <a:ea typeface="+mn-ea"/>
          <a:cs typeface="+mn-cs"/>
        </a:defRPr>
      </a:lvl1pPr>
      <a:lvl2pPr marL="316520" algn="l" defTabSz="633039" rtl="0" eaLnBrk="1" latinLnBrk="0" hangingPunct="1">
        <a:defRPr kumimoji="1" sz="1246" kern="1200">
          <a:solidFill>
            <a:schemeClr val="tx1"/>
          </a:solidFill>
          <a:latin typeface="+mn-lt"/>
          <a:ea typeface="+mn-ea"/>
          <a:cs typeface="+mn-cs"/>
        </a:defRPr>
      </a:lvl2pPr>
      <a:lvl3pPr marL="633039" algn="l" defTabSz="633039" rtl="0" eaLnBrk="1" latinLnBrk="0" hangingPunct="1">
        <a:defRPr kumimoji="1" sz="1246" kern="1200">
          <a:solidFill>
            <a:schemeClr val="tx1"/>
          </a:solidFill>
          <a:latin typeface="+mn-lt"/>
          <a:ea typeface="+mn-ea"/>
          <a:cs typeface="+mn-cs"/>
        </a:defRPr>
      </a:lvl3pPr>
      <a:lvl4pPr marL="949559" algn="l" defTabSz="633039" rtl="0" eaLnBrk="1" latinLnBrk="0" hangingPunct="1">
        <a:defRPr kumimoji="1" sz="1246" kern="1200">
          <a:solidFill>
            <a:schemeClr val="tx1"/>
          </a:solidFill>
          <a:latin typeface="+mn-lt"/>
          <a:ea typeface="+mn-ea"/>
          <a:cs typeface="+mn-cs"/>
        </a:defRPr>
      </a:lvl4pPr>
      <a:lvl5pPr marL="1266078" algn="l" defTabSz="633039" rtl="0" eaLnBrk="1" latinLnBrk="0" hangingPunct="1">
        <a:defRPr kumimoji="1" sz="1246" kern="1200">
          <a:solidFill>
            <a:schemeClr val="tx1"/>
          </a:solidFill>
          <a:latin typeface="+mn-lt"/>
          <a:ea typeface="+mn-ea"/>
          <a:cs typeface="+mn-cs"/>
        </a:defRPr>
      </a:lvl5pPr>
      <a:lvl6pPr marL="1582598" algn="l" defTabSz="633039" rtl="0" eaLnBrk="1" latinLnBrk="0" hangingPunct="1">
        <a:defRPr kumimoji="1" sz="1246" kern="1200">
          <a:solidFill>
            <a:schemeClr val="tx1"/>
          </a:solidFill>
          <a:latin typeface="+mn-lt"/>
          <a:ea typeface="+mn-ea"/>
          <a:cs typeface="+mn-cs"/>
        </a:defRPr>
      </a:lvl6pPr>
      <a:lvl7pPr marL="1899117" algn="l" defTabSz="633039" rtl="0" eaLnBrk="1" latinLnBrk="0" hangingPunct="1">
        <a:defRPr kumimoji="1" sz="1246" kern="1200">
          <a:solidFill>
            <a:schemeClr val="tx1"/>
          </a:solidFill>
          <a:latin typeface="+mn-lt"/>
          <a:ea typeface="+mn-ea"/>
          <a:cs typeface="+mn-cs"/>
        </a:defRPr>
      </a:lvl7pPr>
      <a:lvl8pPr marL="2215637" algn="l" defTabSz="633039" rtl="0" eaLnBrk="1" latinLnBrk="0" hangingPunct="1">
        <a:defRPr kumimoji="1" sz="1246" kern="1200">
          <a:solidFill>
            <a:schemeClr val="tx1"/>
          </a:solidFill>
          <a:latin typeface="+mn-lt"/>
          <a:ea typeface="+mn-ea"/>
          <a:cs typeface="+mn-cs"/>
        </a:defRPr>
      </a:lvl8pPr>
      <a:lvl9pPr marL="2532156" algn="l" defTabSz="633039" rtl="0" eaLnBrk="1" latinLnBrk="0" hangingPunct="1">
        <a:defRPr kumimoji="1" sz="12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jp-help.sansan.com/hc/ja/articles/210808388" TargetMode="Externa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294BEBC-6FFF-6D4E-A9F7-82FB35367692}"/>
              </a:ext>
            </a:extLst>
          </p:cNvPr>
          <p:cNvSpPr txBox="1"/>
          <p:nvPr/>
        </p:nvSpPr>
        <p:spPr>
          <a:xfrm>
            <a:off x="688360" y="1451790"/>
            <a:ext cx="6048673" cy="3042371"/>
          </a:xfrm>
          <a:prstGeom prst="rect">
            <a:avLst/>
          </a:prstGeom>
        </p:spPr>
        <p:txBody>
          <a:bodyPr vert="horz" wrap="square" lIns="91440" tIns="45720" rIns="91440" bIns="45720" rtlCol="0">
            <a:spAutoFit/>
          </a:bodyPr>
          <a:lstStyle/>
          <a:p>
            <a:pPr marL="228600" indent="-228600">
              <a:lnSpc>
                <a:spcPts val="1500"/>
              </a:lnSpc>
              <a:spcAft>
                <a:spcPts val="600"/>
              </a:spcAft>
              <a:buFont typeface="+mj-lt"/>
              <a:buAutoNum type="arabicPeriod"/>
            </a:pPr>
            <a:r>
              <a:rPr lang="ja-JP" altLang="en-US" sz="1050" dirty="0">
                <a:latin typeface="+mj-lt"/>
              </a:rPr>
              <a:t>交換した名刺はその日のうちにスキャンしてください。</a:t>
            </a:r>
            <a:endParaRPr lang="en-US" altLang="ja-JP" sz="1050" dirty="0">
              <a:latin typeface="+mj-lt"/>
            </a:endParaRPr>
          </a:p>
          <a:p>
            <a:pPr marL="228600" indent="-228600">
              <a:lnSpc>
                <a:spcPts val="1500"/>
              </a:lnSpc>
              <a:spcAft>
                <a:spcPts val="600"/>
              </a:spcAft>
              <a:buFont typeface="+mj-lt"/>
              <a:buAutoNum type="arabicPeriod"/>
            </a:pPr>
            <a:r>
              <a:rPr lang="en-US" altLang="ja-JP" sz="1050" dirty="0">
                <a:latin typeface="+mj-lt"/>
              </a:rPr>
              <a:t>Sansan</a:t>
            </a:r>
            <a:r>
              <a:rPr lang="ja-JP" altLang="en-US" sz="1050" dirty="0">
                <a:latin typeface="+mj-lt"/>
              </a:rPr>
              <a:t>では、</a:t>
            </a:r>
            <a:r>
              <a:rPr lang="en-US" altLang="ja-JP" sz="1050" dirty="0">
                <a:latin typeface="+mj-lt"/>
              </a:rPr>
              <a:t>1ID</a:t>
            </a:r>
            <a:r>
              <a:rPr lang="ja-JP" altLang="en-US" sz="1050" dirty="0">
                <a:latin typeface="+mj-lt"/>
              </a:rPr>
              <a:t>あたり</a:t>
            </a:r>
            <a:r>
              <a:rPr lang="en-US" altLang="ja-JP" sz="1050" dirty="0">
                <a:latin typeface="+mj-lt"/>
              </a:rPr>
              <a:t>1</a:t>
            </a:r>
            <a:r>
              <a:rPr lang="ja-JP" altLang="en-US" sz="1050" dirty="0">
                <a:latin typeface="+mj-lt"/>
              </a:rPr>
              <a:t>営業日</a:t>
            </a:r>
            <a:r>
              <a:rPr lang="en-US" altLang="ja-JP" sz="1050" dirty="0">
                <a:latin typeface="+mj-lt"/>
              </a:rPr>
              <a:t>20</a:t>
            </a:r>
            <a:r>
              <a:rPr lang="ja-JP" altLang="en-US" sz="1050" dirty="0">
                <a:latin typeface="+mj-lt"/>
              </a:rPr>
              <a:t>枚は必ず翌営業日中にデータ納品してくれます。</a:t>
            </a:r>
            <a:br>
              <a:rPr lang="en-US" altLang="ja-JP" sz="1050" dirty="0">
                <a:latin typeface="+mj-lt"/>
              </a:rPr>
            </a:br>
            <a:r>
              <a:rPr lang="en-US" altLang="ja-JP" sz="1050" dirty="0">
                <a:latin typeface="+mj-lt"/>
              </a:rPr>
              <a:t>20</a:t>
            </a:r>
            <a:r>
              <a:rPr lang="ja-JP" altLang="en-US" sz="1050" dirty="0">
                <a:latin typeface="+mj-lt"/>
              </a:rPr>
              <a:t>枚以上名刺をスキャンした場合、データ化まで時間がかかることがありますので</a:t>
            </a:r>
            <a:br>
              <a:rPr lang="en-US" altLang="ja-JP" sz="1050" dirty="0">
                <a:latin typeface="+mj-lt"/>
              </a:rPr>
            </a:br>
            <a:r>
              <a:rPr lang="ja-JP" altLang="en-US" sz="1050" dirty="0">
                <a:latin typeface="+mj-lt"/>
              </a:rPr>
              <a:t>ご了承ください。（データ化完了予定日は</a:t>
            </a:r>
            <a:r>
              <a:rPr lang="en-US" altLang="ja-JP" sz="1050" dirty="0">
                <a:latin typeface="+mj-lt"/>
              </a:rPr>
              <a:t>Sansan</a:t>
            </a:r>
            <a:r>
              <a:rPr lang="ja-JP" altLang="en-US" sz="1050" dirty="0">
                <a:latin typeface="+mj-lt"/>
              </a:rPr>
              <a:t>画面より確認できます。）</a:t>
            </a:r>
          </a:p>
          <a:p>
            <a:pPr marL="228600" indent="-228600">
              <a:lnSpc>
                <a:spcPts val="1500"/>
              </a:lnSpc>
              <a:spcAft>
                <a:spcPts val="600"/>
              </a:spcAft>
              <a:buFont typeface="+mj-lt"/>
              <a:buAutoNum type="arabicPeriod"/>
            </a:pPr>
            <a:r>
              <a:rPr lang="ja-JP" altLang="en-US" sz="1050" dirty="0">
                <a:latin typeface="+mj-lt"/>
              </a:rPr>
              <a:t>名刺交換した当日にスキャンが出来ない場合は、カレンダーより日付を指定してスキャン、</a:t>
            </a:r>
            <a:br>
              <a:rPr lang="en-US" altLang="ja-JP" sz="1050" dirty="0">
                <a:latin typeface="+mj-lt"/>
              </a:rPr>
            </a:br>
            <a:r>
              <a:rPr lang="ja-JP" altLang="en-US" sz="1050" dirty="0">
                <a:latin typeface="+mj-lt"/>
              </a:rPr>
              <a:t>もしくは日付（年月日）を名刺に記載し「手書き日付を優先する」にチェックを入れて</a:t>
            </a:r>
            <a:br>
              <a:rPr lang="en-US" altLang="ja-JP" sz="1050" dirty="0">
                <a:latin typeface="+mj-lt"/>
              </a:rPr>
            </a:br>
            <a:r>
              <a:rPr lang="ja-JP" altLang="en-US" sz="1050" dirty="0">
                <a:latin typeface="+mj-lt"/>
              </a:rPr>
              <a:t>スキャンしてください。手書き例）　○：</a:t>
            </a:r>
            <a:r>
              <a:rPr lang="en-US" altLang="ja-JP" sz="1050" dirty="0">
                <a:latin typeface="+mj-lt"/>
              </a:rPr>
              <a:t>2016/1/10</a:t>
            </a:r>
            <a:r>
              <a:rPr lang="ja-JP" altLang="en-US" sz="1050" dirty="0">
                <a:latin typeface="+mj-lt"/>
              </a:rPr>
              <a:t>    </a:t>
            </a:r>
            <a:r>
              <a:rPr lang="en-US" altLang="ja-JP" sz="1050" dirty="0">
                <a:latin typeface="+mj-lt"/>
              </a:rPr>
              <a:t>×</a:t>
            </a:r>
            <a:r>
              <a:rPr lang="ja-JP" altLang="en-US" sz="1050" dirty="0">
                <a:latin typeface="+mj-lt"/>
              </a:rPr>
              <a:t>：</a:t>
            </a:r>
            <a:r>
              <a:rPr lang="en-US" altLang="ja-JP" sz="1050" dirty="0">
                <a:latin typeface="+mj-lt"/>
              </a:rPr>
              <a:t>1/10</a:t>
            </a:r>
            <a:r>
              <a:rPr lang="ja-JP" altLang="en-US" sz="1050" dirty="0">
                <a:latin typeface="+mj-lt"/>
              </a:rPr>
              <a:t>（年度がないもの）　</a:t>
            </a:r>
            <a:endParaRPr lang="en-US" altLang="ja-JP" sz="1050" dirty="0">
              <a:latin typeface="+mj-lt"/>
            </a:endParaRPr>
          </a:p>
          <a:p>
            <a:pPr marL="228600" indent="-228600">
              <a:lnSpc>
                <a:spcPts val="1500"/>
              </a:lnSpc>
              <a:spcAft>
                <a:spcPts val="600"/>
              </a:spcAft>
              <a:buFont typeface="+mj-lt"/>
              <a:buAutoNum type="arabicPeriod"/>
            </a:pPr>
            <a:r>
              <a:rPr lang="ja-JP" altLang="en-US" sz="1050" dirty="0">
                <a:latin typeface="+mj-lt"/>
              </a:rPr>
              <a:t>名刺交換日がわからないものは</a:t>
            </a:r>
            <a:r>
              <a:rPr lang="ja-JP" altLang="en-US" sz="1050" dirty="0">
                <a:solidFill>
                  <a:schemeClr val="accent6"/>
                </a:solidFill>
                <a:latin typeface="+mj-lt"/>
              </a:rPr>
              <a:t>「名刺交換日は不明」</a:t>
            </a:r>
            <a:r>
              <a:rPr lang="ja-JP" altLang="en-US" sz="1050" dirty="0">
                <a:latin typeface="+mj-lt"/>
              </a:rPr>
              <a:t>にチェックを入れた上で</a:t>
            </a:r>
            <a:br>
              <a:rPr lang="en-US" altLang="ja-JP" sz="1050" dirty="0">
                <a:latin typeface="+mj-lt"/>
              </a:rPr>
            </a:br>
            <a:r>
              <a:rPr lang="ja-JP" altLang="en-US" sz="1050" dirty="0">
                <a:latin typeface="+mj-lt"/>
              </a:rPr>
              <a:t>スキャンしてください。</a:t>
            </a:r>
            <a:r>
              <a:rPr lang="en-US" altLang="ja-JP" sz="1000" dirty="0">
                <a:latin typeface="+mj-lt"/>
              </a:rPr>
              <a:t>※</a:t>
            </a:r>
            <a:r>
              <a:rPr lang="ja-JP" altLang="en-US" sz="1000" dirty="0">
                <a:latin typeface="+mj-lt"/>
              </a:rPr>
              <a:t>古い情報がメンバーに通知されないように注意</a:t>
            </a:r>
            <a:endParaRPr lang="ja-JP" altLang="en-US" sz="1050" dirty="0">
              <a:latin typeface="+mj-lt"/>
            </a:endParaRPr>
          </a:p>
          <a:p>
            <a:pPr marL="228600" indent="-228600">
              <a:lnSpc>
                <a:spcPts val="1500"/>
              </a:lnSpc>
              <a:spcAft>
                <a:spcPts val="600"/>
              </a:spcAft>
              <a:buFont typeface="+mj-lt"/>
              <a:buAutoNum type="arabicPeriod"/>
            </a:pPr>
            <a:r>
              <a:rPr lang="ja-JP" altLang="en-US" sz="1050" dirty="0">
                <a:latin typeface="+mj-lt"/>
              </a:rPr>
              <a:t>スキャンした名刺はスキャナ下に置いてある回収ボックスに入れてください。</a:t>
            </a:r>
            <a:endParaRPr lang="en-US" altLang="ja-JP" sz="1050" dirty="0">
              <a:latin typeface="+mj-lt"/>
            </a:endParaRPr>
          </a:p>
          <a:p>
            <a:pPr marL="228600" indent="-228600">
              <a:lnSpc>
                <a:spcPts val="1500"/>
              </a:lnSpc>
              <a:spcAft>
                <a:spcPts val="600"/>
              </a:spcAft>
              <a:buFont typeface="+mj-lt"/>
              <a:buAutoNum type="arabicPeriod"/>
            </a:pPr>
            <a:r>
              <a:rPr lang="ja-JP" altLang="en-US" sz="1050" dirty="0">
                <a:latin typeface="+mj-lt"/>
              </a:rPr>
              <a:t>オンライン会議では、デジタル名刺の</a:t>
            </a:r>
            <a:r>
              <a:rPr lang="en-US" altLang="ja-JP" sz="1050" dirty="0">
                <a:latin typeface="+mj-lt"/>
              </a:rPr>
              <a:t>QR</a:t>
            </a:r>
            <a:r>
              <a:rPr lang="ja-JP" altLang="en-US" sz="1050" dirty="0">
                <a:latin typeface="+mj-lt"/>
              </a:rPr>
              <a:t>コード付きバーチャル背景を設定しましょう。</a:t>
            </a:r>
            <a:endParaRPr lang="en-US" altLang="ja-JP" sz="1050" dirty="0">
              <a:latin typeface="+mj-lt"/>
            </a:endParaRPr>
          </a:p>
          <a:p>
            <a:pPr marL="228600" indent="-228600">
              <a:lnSpc>
                <a:spcPts val="1500"/>
              </a:lnSpc>
              <a:spcAft>
                <a:spcPts val="600"/>
              </a:spcAft>
              <a:buFont typeface="+mj-lt"/>
              <a:buAutoNum type="arabicPeriod"/>
            </a:pPr>
            <a:r>
              <a:rPr lang="ja-JP" altLang="en-US" sz="1050" dirty="0">
                <a:latin typeface="+mj-lt"/>
              </a:rPr>
              <a:t>メール署名から取り込まれるデータ候補は週に</a:t>
            </a:r>
            <a:r>
              <a:rPr lang="en-US" altLang="ja-JP" sz="1050" dirty="0">
                <a:latin typeface="+mj-lt"/>
              </a:rPr>
              <a:t>1</a:t>
            </a:r>
            <a:r>
              <a:rPr lang="ja-JP" altLang="en-US" sz="1050" dirty="0">
                <a:latin typeface="+mj-lt"/>
              </a:rPr>
              <a:t>度確認し、未対応のないようにしてください。</a:t>
            </a:r>
          </a:p>
        </p:txBody>
      </p:sp>
      <p:sp>
        <p:nvSpPr>
          <p:cNvPr id="8" name="テキスト ボックス 7">
            <a:extLst>
              <a:ext uri="{FF2B5EF4-FFF2-40B4-BE49-F238E27FC236}">
                <a16:creationId xmlns:a16="http://schemas.microsoft.com/office/drawing/2014/main" id="{9B6E972B-0B7C-B44E-9F8B-FD6B4CDC4027}"/>
              </a:ext>
            </a:extLst>
          </p:cNvPr>
          <p:cNvSpPr txBox="1"/>
          <p:nvPr/>
        </p:nvSpPr>
        <p:spPr>
          <a:xfrm>
            <a:off x="688359" y="4825502"/>
            <a:ext cx="5900319" cy="2503762"/>
          </a:xfrm>
          <a:prstGeom prst="rect">
            <a:avLst/>
          </a:prstGeom>
        </p:spPr>
        <p:txBody>
          <a:bodyPr vert="horz" wrap="square" lIns="91440" tIns="45720" rIns="91440" bIns="45720" rtlCol="0">
            <a:spAutoFit/>
          </a:bodyPr>
          <a:lstStyle/>
          <a:p>
            <a:pPr marL="228600" indent="-228600">
              <a:lnSpc>
                <a:spcPts val="1500"/>
              </a:lnSpc>
              <a:spcAft>
                <a:spcPts val="600"/>
              </a:spcAft>
              <a:buFont typeface="+mj-lt"/>
              <a:buAutoNum type="arabicPeriod"/>
            </a:pPr>
            <a:r>
              <a:rPr lang="ja-JP" altLang="en-US" sz="1050" dirty="0"/>
              <a:t>他のメンバーの名刺に対してアプローチしたい時には、</a:t>
            </a:r>
            <a:br>
              <a:rPr lang="en-US" altLang="ja-JP" sz="1050" dirty="0"/>
            </a:br>
            <a:r>
              <a:rPr lang="ja-JP" altLang="en-US" sz="1050" dirty="0"/>
              <a:t>名刺の所有者に対して承諾を得てから連絡するようにしましょう。</a:t>
            </a:r>
            <a:endParaRPr lang="en-US" altLang="ja-JP" sz="1050" dirty="0"/>
          </a:p>
          <a:p>
            <a:pPr marL="228600" indent="-228600">
              <a:lnSpc>
                <a:spcPts val="1500"/>
              </a:lnSpc>
              <a:spcAft>
                <a:spcPts val="600"/>
              </a:spcAft>
              <a:buFont typeface="+mj-lt"/>
              <a:buAutoNum type="arabicPeriod"/>
            </a:pPr>
            <a:r>
              <a:rPr lang="ja-JP" altLang="en-US" sz="1050" dirty="0"/>
              <a:t>共有タグ（全社共通のタグ）についてはシステム部で管理しております。</a:t>
            </a:r>
            <a:br>
              <a:rPr lang="en-US" altLang="ja-JP" sz="1050" dirty="0"/>
            </a:br>
            <a:r>
              <a:rPr lang="ja-JP" altLang="en-US" sz="1050" dirty="0"/>
              <a:t>自分でグループを作って名刺を管理したい時には、</a:t>
            </a:r>
            <a:br>
              <a:rPr lang="en-US" altLang="ja-JP" sz="1050" dirty="0"/>
            </a:br>
            <a:r>
              <a:rPr lang="ja-JP" altLang="en-US" sz="1050" dirty="0"/>
              <a:t>「マイタグ（公開）」を作成し名刺に付与してください。</a:t>
            </a:r>
            <a:endParaRPr lang="en-US" altLang="ja-JP" sz="1050" dirty="0"/>
          </a:p>
          <a:p>
            <a:pPr marL="228600" indent="-228600">
              <a:lnSpc>
                <a:spcPts val="1500"/>
              </a:lnSpc>
              <a:spcAft>
                <a:spcPts val="600"/>
              </a:spcAft>
              <a:buFont typeface="+mj-lt"/>
              <a:buAutoNum type="arabicPeriod"/>
            </a:pPr>
            <a:r>
              <a:rPr lang="ja-JP" altLang="en-US" sz="1050" dirty="0"/>
              <a:t>人事異動情報のお知らせを受け取った場合は、</a:t>
            </a:r>
            <a:br>
              <a:rPr lang="en-US" altLang="ja-JP" sz="1050" dirty="0"/>
            </a:br>
            <a:r>
              <a:rPr lang="ja-JP" altLang="en-US" sz="1050" dirty="0"/>
              <a:t>内容を確認の上必ず更新をしてください。更新方法は</a:t>
            </a:r>
            <a:r>
              <a:rPr lang="ja-JP" altLang="en-US" sz="1050" dirty="0">
                <a:hlinkClick r:id="rId2"/>
              </a:rPr>
              <a:t>こちら</a:t>
            </a:r>
            <a:endParaRPr lang="en-US" altLang="ja-JP" sz="1050" dirty="0"/>
          </a:p>
          <a:p>
            <a:pPr marL="228600" indent="-228600">
              <a:lnSpc>
                <a:spcPts val="1500"/>
              </a:lnSpc>
              <a:spcAft>
                <a:spcPts val="600"/>
              </a:spcAft>
              <a:buFont typeface="+mj-lt"/>
              <a:buAutoNum type="arabicPeriod"/>
            </a:pPr>
            <a:r>
              <a:rPr lang="ja-JP" altLang="en-US" sz="1050" dirty="0"/>
              <a:t>オフィスの移転をはがきやメール等でお知らせされた場合は、</a:t>
            </a:r>
            <a:br>
              <a:rPr lang="en-US" altLang="ja-JP" sz="1050" dirty="0"/>
            </a:br>
            <a:r>
              <a:rPr lang="ja-JP" altLang="en-US" sz="1050" dirty="0"/>
              <a:t>担当（田中）にお知らせ下さい。住所情報等を一括修正します。</a:t>
            </a:r>
            <a:endParaRPr lang="en-US" altLang="ja-JP" sz="1050" dirty="0"/>
          </a:p>
          <a:p>
            <a:pPr marL="228600" indent="-228600">
              <a:lnSpc>
                <a:spcPts val="1500"/>
              </a:lnSpc>
              <a:spcAft>
                <a:spcPts val="600"/>
              </a:spcAft>
              <a:buFont typeface="+mj-lt"/>
              <a:buAutoNum type="arabicPeriod"/>
            </a:pPr>
            <a:r>
              <a:rPr lang="ja-JP" altLang="en-US" sz="1050" dirty="0"/>
              <a:t>前職で交換した名刺をスキャンする場合、誤ってメール配信等されぬよう、</a:t>
            </a:r>
            <a:br>
              <a:rPr lang="en-US" altLang="ja-JP" sz="1050" dirty="0"/>
            </a:br>
            <a:r>
              <a:rPr lang="ja-JP" altLang="en-US" sz="1050" dirty="0"/>
              <a:t>「</a:t>
            </a:r>
            <a:r>
              <a:rPr lang="en-US" altLang="ja-JP" sz="1050" dirty="0"/>
              <a:t>【PMS】</a:t>
            </a:r>
            <a:r>
              <a:rPr lang="ja-JP" altLang="en-US" sz="1050" dirty="0"/>
              <a:t>前職交換名刺」のタグを付与してスキャンするようにしてください。</a:t>
            </a:r>
          </a:p>
        </p:txBody>
      </p:sp>
      <p:sp>
        <p:nvSpPr>
          <p:cNvPr id="11" name="テキスト ボックス 10">
            <a:extLst>
              <a:ext uri="{FF2B5EF4-FFF2-40B4-BE49-F238E27FC236}">
                <a16:creationId xmlns:a16="http://schemas.microsoft.com/office/drawing/2014/main" id="{B3882AF7-3071-9F4F-A59C-4E8F77CF5FB6}"/>
              </a:ext>
            </a:extLst>
          </p:cNvPr>
          <p:cNvSpPr txBox="1"/>
          <p:nvPr/>
        </p:nvSpPr>
        <p:spPr>
          <a:xfrm>
            <a:off x="693930" y="7859385"/>
            <a:ext cx="5894748" cy="1388072"/>
          </a:xfrm>
          <a:prstGeom prst="rect">
            <a:avLst/>
          </a:prstGeom>
        </p:spPr>
        <p:txBody>
          <a:bodyPr vert="horz" wrap="square" lIns="91440" tIns="45720" rIns="91440" bIns="45720" rtlCol="0">
            <a:spAutoFit/>
          </a:bodyPr>
          <a:lstStyle/>
          <a:p>
            <a:pPr marL="228600" indent="-228600">
              <a:lnSpc>
                <a:spcPts val="1500"/>
              </a:lnSpc>
              <a:spcAft>
                <a:spcPts val="600"/>
              </a:spcAft>
              <a:buFont typeface="+mj-lt"/>
              <a:buAutoNum type="arabicPeriod"/>
            </a:pPr>
            <a:r>
              <a:rPr lang="ja-JP" altLang="en-US" sz="1050" dirty="0"/>
              <a:t>名刺は持ち歩かないようにしましょう</a:t>
            </a:r>
            <a:br>
              <a:rPr lang="en-US" altLang="ja-JP" sz="1050" dirty="0"/>
            </a:br>
            <a:r>
              <a:rPr lang="en-US" altLang="ja-JP" sz="1000" dirty="0"/>
              <a:t>※ </a:t>
            </a:r>
            <a:r>
              <a:rPr lang="ja-JP" altLang="en-US" sz="1000" dirty="0"/>
              <a:t>持ち歩きは紛失につながるため、外出先からは</a:t>
            </a:r>
            <a:r>
              <a:rPr lang="en-US" altLang="ja-JP" sz="1000" dirty="0"/>
              <a:t>Sansan</a:t>
            </a:r>
            <a:r>
              <a:rPr lang="ja-JP" altLang="en-US" sz="1000" dirty="0"/>
              <a:t>のアプリを利用してください。</a:t>
            </a:r>
          </a:p>
          <a:p>
            <a:pPr marL="228600" indent="-228600">
              <a:lnSpc>
                <a:spcPts val="1500"/>
              </a:lnSpc>
              <a:spcAft>
                <a:spcPts val="600"/>
              </a:spcAft>
              <a:buFont typeface="+mj-lt"/>
              <a:buAutoNum type="arabicPeriod"/>
            </a:pPr>
            <a:r>
              <a:rPr lang="ja-JP" altLang="en-US" sz="1050" dirty="0"/>
              <a:t>スマートフォンはパスワードを設定し第三者が簡単には見られないようにしましょう。</a:t>
            </a:r>
            <a:br>
              <a:rPr lang="en-US" altLang="ja-JP" sz="1050" dirty="0"/>
            </a:br>
            <a:r>
              <a:rPr lang="ja-JP" altLang="en-US" sz="1050" dirty="0"/>
              <a:t>また、紛失した場合にはリモートロックしますので</a:t>
            </a:r>
            <a:br>
              <a:rPr lang="en-US" altLang="ja-JP" sz="1050" dirty="0"/>
            </a:br>
            <a:r>
              <a:rPr lang="ja-JP" altLang="en-US" sz="1050" dirty="0"/>
              <a:t>システム部（田中）までお知らせください。</a:t>
            </a:r>
          </a:p>
          <a:p>
            <a:pPr marL="228600" indent="-228600">
              <a:lnSpc>
                <a:spcPts val="1500"/>
              </a:lnSpc>
              <a:spcAft>
                <a:spcPts val="600"/>
              </a:spcAft>
              <a:buFont typeface="+mj-lt"/>
              <a:buAutoNum type="arabicPeriod"/>
            </a:pPr>
            <a:r>
              <a:rPr lang="ja-JP" altLang="en-US" sz="1050" dirty="0"/>
              <a:t>名刺データのダウンロードが必要な場合はシステム部（田中）に依頼して下さい。</a:t>
            </a:r>
          </a:p>
        </p:txBody>
      </p:sp>
      <p:sp>
        <p:nvSpPr>
          <p:cNvPr id="6" name="正方形/長方形 5">
            <a:extLst>
              <a:ext uri="{FF2B5EF4-FFF2-40B4-BE49-F238E27FC236}">
                <a16:creationId xmlns:a16="http://schemas.microsoft.com/office/drawing/2014/main" id="{858F8353-46F6-5442-9F06-562AD7BF0A75}"/>
              </a:ext>
            </a:extLst>
          </p:cNvPr>
          <p:cNvSpPr/>
          <p:nvPr/>
        </p:nvSpPr>
        <p:spPr>
          <a:xfrm>
            <a:off x="404664" y="379802"/>
            <a:ext cx="3938899" cy="461665"/>
          </a:xfrm>
          <a:prstGeom prst="rect">
            <a:avLst/>
          </a:prstGeom>
        </p:spPr>
        <p:txBody>
          <a:bodyPr wrap="none">
            <a:spAutoFit/>
          </a:bodyPr>
          <a:lstStyle/>
          <a:p>
            <a:r>
              <a:rPr lang="en-US" altLang="ja-JP" sz="2400" b="1" dirty="0">
                <a:latin typeface="+mj-lt"/>
                <a:ea typeface="Helvetica Neue" panose="02000503000000020004" pitchFamily="2" charset="0"/>
                <a:cs typeface="Helvetica Neue" panose="02000503000000020004" pitchFamily="2" charset="0"/>
              </a:rPr>
              <a:t>Sansa</a:t>
            </a:r>
            <a:r>
              <a:rPr lang="en-US" altLang="ja-JP" sz="2400" b="1" spc="300" dirty="0">
                <a:latin typeface="+mj-lt"/>
                <a:ea typeface="Helvetica Neue" panose="02000503000000020004" pitchFamily="2" charset="0"/>
                <a:cs typeface="Helvetica Neue" panose="02000503000000020004" pitchFamily="2" charset="0"/>
              </a:rPr>
              <a:t>n</a:t>
            </a:r>
            <a:r>
              <a:rPr lang="ja-JP" altLang="en-US" sz="2400" b="1" dirty="0">
                <a:latin typeface="+mj-lt"/>
                <a:ea typeface="Yu Gothic" panose="020B0400000000000000" pitchFamily="34" charset="-128"/>
                <a:cs typeface="メイリオ" panose="020B0604030504040204" pitchFamily="50" charset="-128"/>
              </a:rPr>
              <a:t>運用ガイドライン</a:t>
            </a:r>
            <a:r>
              <a:rPr lang="en-US" altLang="ja-JP" sz="2400" b="1" dirty="0">
                <a:latin typeface="+mj-lt"/>
                <a:ea typeface="Yu Gothic" panose="020B0400000000000000" pitchFamily="34" charset="-128"/>
                <a:cs typeface="メイリオ" panose="020B0604030504040204" pitchFamily="50" charset="-128"/>
              </a:rPr>
              <a:t> </a:t>
            </a:r>
            <a:r>
              <a:rPr lang="ja-JP" altLang="en-US" sz="2400" b="1" dirty="0">
                <a:latin typeface="+mj-lt"/>
                <a:ea typeface="Yu Gothic" panose="020B0400000000000000" pitchFamily="34" charset="-128"/>
                <a:cs typeface="メイリオ" panose="020B0604030504040204" pitchFamily="50" charset="-128"/>
              </a:rPr>
              <a:t> </a:t>
            </a:r>
          </a:p>
        </p:txBody>
      </p:sp>
      <p:sp>
        <p:nvSpPr>
          <p:cNvPr id="12" name="テキスト ボックス 11">
            <a:extLst>
              <a:ext uri="{FF2B5EF4-FFF2-40B4-BE49-F238E27FC236}">
                <a16:creationId xmlns:a16="http://schemas.microsoft.com/office/drawing/2014/main" id="{DE944E19-5255-C444-9FE9-81BA2F553ADD}"/>
              </a:ext>
            </a:extLst>
          </p:cNvPr>
          <p:cNvSpPr txBox="1"/>
          <p:nvPr/>
        </p:nvSpPr>
        <p:spPr>
          <a:xfrm>
            <a:off x="404664" y="1064568"/>
            <a:ext cx="2236510" cy="387222"/>
          </a:xfrm>
          <a:prstGeom prst="rect">
            <a:avLst/>
          </a:prstGeom>
        </p:spPr>
        <p:txBody>
          <a:bodyPr vert="horz" wrap="none" lIns="91440" tIns="45720" rIns="91440" bIns="45720" rtlCol="0">
            <a:spAutoFit/>
          </a:bodyPr>
          <a:lstStyle/>
          <a:p>
            <a:pPr>
              <a:lnSpc>
                <a:spcPct val="130000"/>
              </a:lnSpc>
              <a:spcBef>
                <a:spcPts val="200"/>
              </a:spcBef>
            </a:pPr>
            <a:r>
              <a:rPr kumimoji="1" lang="ja-JP" altLang="en-US" sz="1600" b="1" dirty="0">
                <a:solidFill>
                  <a:schemeClr val="accent1"/>
                </a:solidFill>
                <a:ea typeface="Yu Gothic" charset="-128"/>
                <a:cs typeface="Yu Gothic" charset="-128"/>
              </a:rPr>
              <a:t>接点データの取り込み</a:t>
            </a:r>
          </a:p>
        </p:txBody>
      </p:sp>
      <p:sp>
        <p:nvSpPr>
          <p:cNvPr id="13" name="テキスト ボックス 12">
            <a:extLst>
              <a:ext uri="{FF2B5EF4-FFF2-40B4-BE49-F238E27FC236}">
                <a16:creationId xmlns:a16="http://schemas.microsoft.com/office/drawing/2014/main" id="{44F0043C-EC7E-EF4E-9AE2-1C0BC5541664}"/>
              </a:ext>
            </a:extLst>
          </p:cNvPr>
          <p:cNvSpPr txBox="1"/>
          <p:nvPr/>
        </p:nvSpPr>
        <p:spPr>
          <a:xfrm>
            <a:off x="404664" y="4416060"/>
            <a:ext cx="1005403" cy="387222"/>
          </a:xfrm>
          <a:prstGeom prst="rect">
            <a:avLst/>
          </a:prstGeom>
        </p:spPr>
        <p:txBody>
          <a:bodyPr vert="horz" wrap="none" lIns="91440" tIns="45720" rIns="91440" bIns="45720" rtlCol="0">
            <a:spAutoFit/>
          </a:bodyPr>
          <a:lstStyle/>
          <a:p>
            <a:pPr>
              <a:lnSpc>
                <a:spcPct val="130000"/>
              </a:lnSpc>
              <a:spcBef>
                <a:spcPts val="200"/>
              </a:spcBef>
            </a:pPr>
            <a:r>
              <a:rPr kumimoji="1" lang="ja-JP" altLang="en-US" sz="1600" b="1" dirty="0">
                <a:solidFill>
                  <a:schemeClr val="accent1"/>
                </a:solidFill>
                <a:ea typeface="Yu Gothic" charset="-128"/>
                <a:cs typeface="Yu Gothic" charset="-128"/>
              </a:rPr>
              <a:t>人脈共有</a:t>
            </a:r>
          </a:p>
        </p:txBody>
      </p:sp>
      <p:sp>
        <p:nvSpPr>
          <p:cNvPr id="14" name="テキスト ボックス 13">
            <a:extLst>
              <a:ext uri="{FF2B5EF4-FFF2-40B4-BE49-F238E27FC236}">
                <a16:creationId xmlns:a16="http://schemas.microsoft.com/office/drawing/2014/main" id="{CD8EECE6-408C-9549-85EF-E14359D4DC79}"/>
              </a:ext>
            </a:extLst>
          </p:cNvPr>
          <p:cNvSpPr txBox="1"/>
          <p:nvPr/>
        </p:nvSpPr>
        <p:spPr>
          <a:xfrm>
            <a:off x="404664" y="7453977"/>
            <a:ext cx="1620957" cy="387222"/>
          </a:xfrm>
          <a:prstGeom prst="rect">
            <a:avLst/>
          </a:prstGeom>
        </p:spPr>
        <p:txBody>
          <a:bodyPr vert="horz" wrap="none" lIns="91440" tIns="45720" rIns="91440" bIns="45720" rtlCol="0">
            <a:spAutoFit/>
          </a:bodyPr>
          <a:lstStyle/>
          <a:p>
            <a:pPr>
              <a:lnSpc>
                <a:spcPct val="130000"/>
              </a:lnSpc>
              <a:spcBef>
                <a:spcPts val="200"/>
              </a:spcBef>
            </a:pPr>
            <a:r>
              <a:rPr kumimoji="1" lang="ja-JP" altLang="en-US" sz="1600" b="1" dirty="0">
                <a:solidFill>
                  <a:schemeClr val="accent1"/>
                </a:solidFill>
                <a:ea typeface="Yu Gothic" charset="-128"/>
                <a:cs typeface="Yu Gothic" charset="-128"/>
              </a:rPr>
              <a:t>セキュリティー</a:t>
            </a:r>
          </a:p>
        </p:txBody>
      </p:sp>
      <p:sp>
        <p:nvSpPr>
          <p:cNvPr id="10" name="正方形/長方形 9">
            <a:extLst>
              <a:ext uri="{FF2B5EF4-FFF2-40B4-BE49-F238E27FC236}">
                <a16:creationId xmlns:a16="http://schemas.microsoft.com/office/drawing/2014/main" id="{AE6C73D0-BADE-1741-B2CF-E7E9989BFAD1}"/>
              </a:ext>
            </a:extLst>
          </p:cNvPr>
          <p:cNvSpPr/>
          <p:nvPr/>
        </p:nvSpPr>
        <p:spPr>
          <a:xfrm>
            <a:off x="5661248" y="167788"/>
            <a:ext cx="1005403" cy="369332"/>
          </a:xfrm>
          <a:prstGeom prst="rect">
            <a:avLst/>
          </a:prstGeom>
          <a:ln w="19050">
            <a:solidFill>
              <a:schemeClr val="accent6"/>
            </a:solidFill>
          </a:ln>
        </p:spPr>
        <p:txBody>
          <a:bodyPr wrap="none">
            <a:spAutoFit/>
          </a:bodyPr>
          <a:lstStyle/>
          <a:p>
            <a:r>
              <a:rPr lang="en-US" altLang="ja-JP" b="1" dirty="0">
                <a:solidFill>
                  <a:schemeClr val="accent6"/>
                </a:solidFill>
                <a:latin typeface="+mj-lt"/>
                <a:ea typeface="Helvetica Neue" panose="02000503000000020004" pitchFamily="2" charset="0"/>
                <a:cs typeface="Helvetica Neue" panose="02000503000000020004" pitchFamily="2" charset="0"/>
              </a:rPr>
              <a:t>Sample</a:t>
            </a:r>
            <a:endParaRPr lang="ja-JP" altLang="en-US" b="1">
              <a:solidFill>
                <a:schemeClr val="accent6"/>
              </a:solidFill>
              <a:latin typeface="+mj-lt"/>
              <a:cs typeface="Helvetica Neue" panose="02000503000000020004" pitchFamily="2" charset="0"/>
            </a:endParaRPr>
          </a:p>
        </p:txBody>
      </p:sp>
    </p:spTree>
    <p:extLst>
      <p:ext uri="{BB962C8B-B14F-4D97-AF65-F5344CB8AC3E}">
        <p14:creationId xmlns:p14="http://schemas.microsoft.com/office/powerpoint/2010/main" val="2457280659"/>
      </p:ext>
    </p:extLst>
  </p:cSld>
  <p:clrMapOvr>
    <a:masterClrMapping/>
  </p:clrMapOvr>
</p:sld>
</file>

<file path=ppt/theme/theme1.xml><?xml version="1.0" encoding="utf-8"?>
<a:theme xmlns:a="http://schemas.openxmlformats.org/drawingml/2006/main" name="sansan_format_tate">
  <a:themeElements>
    <a:clrScheme name="sansan_color_v5">
      <a:dk1>
        <a:srgbClr val="333333"/>
      </a:dk1>
      <a:lt1>
        <a:srgbClr val="FFFFFF"/>
      </a:lt1>
      <a:dk2>
        <a:srgbClr val="000000"/>
      </a:dk2>
      <a:lt2>
        <a:srgbClr val="C8C8C8"/>
      </a:lt2>
      <a:accent1>
        <a:srgbClr val="004E98"/>
      </a:accent1>
      <a:accent2>
        <a:srgbClr val="084885"/>
      </a:accent2>
      <a:accent3>
        <a:srgbClr val="C8E9FF"/>
      </a:accent3>
      <a:accent4>
        <a:srgbClr val="888888"/>
      </a:accent4>
      <a:accent5>
        <a:srgbClr val="48A1E3"/>
      </a:accent5>
      <a:accent6>
        <a:srgbClr val="D70C18"/>
      </a:accent6>
      <a:hlink>
        <a:srgbClr val="D70C18"/>
      </a:hlink>
      <a:folHlink>
        <a:srgbClr val="D70C18"/>
      </a:folHlink>
    </a:clrScheme>
    <a:fontScheme name="ユーザー定義 游+Arial">
      <a:majorFont>
        <a:latin typeface="Arial"/>
        <a:ea typeface="游ゴシック Medium"/>
        <a:cs typeface=""/>
      </a:majorFont>
      <a:minorFont>
        <a:latin typeface="Arial"/>
        <a:ea typeface="游ゴシック Medium"/>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lnSpc>
            <a:spcPct val="130000"/>
          </a:lnSpc>
          <a:spcBef>
            <a:spcPts val="200"/>
          </a:spcBef>
          <a:defRPr sz="1000" b="1" dirty="0">
            <a:ea typeface="Yu Gothic" charset="-128"/>
            <a:cs typeface="Yu Gothic" charset="-128"/>
          </a:defRPr>
        </a:defPPr>
      </a:lstStyle>
      <a:style>
        <a:lnRef idx="2">
          <a:schemeClr val="accent1">
            <a:shade val="50000"/>
          </a:schemeClr>
        </a:lnRef>
        <a:fillRef idx="1">
          <a:schemeClr val="accent1"/>
        </a:fillRef>
        <a:effectRef idx="0">
          <a:schemeClr val="accent1"/>
        </a:effectRef>
        <a:fontRef idx="minor">
          <a:schemeClr val="lt1"/>
        </a:fontRef>
      </a:style>
    </a:spDef>
    <a:txDef>
      <a:spPr/>
      <a:bodyPr vert="horz" wrap="none" lIns="91440" tIns="45720" rIns="91440" bIns="45720" rtlCol="0">
        <a:spAutoFit/>
      </a:bodyPr>
      <a:lstStyle>
        <a:defPPr algn="ctr">
          <a:lnSpc>
            <a:spcPct val="130000"/>
          </a:lnSpc>
          <a:spcBef>
            <a:spcPts val="200"/>
          </a:spcBef>
          <a:defRPr kumimoji="1" sz="1000" b="1" smtClean="0">
            <a:ea typeface="Yu Gothic" charset="-128"/>
            <a:cs typeface="Yu Gothic" charset="-128"/>
          </a:defRPr>
        </a:defPPr>
      </a:lstStyle>
    </a:txDef>
  </a:objectDefaults>
  <a:extraClrSchemeLst/>
  <a:extLst>
    <a:ext uri="{05A4C25C-085E-4340-85A3-A5531E510DB2}">
      <thm15:themeFamily xmlns:thm15="http://schemas.microsoft.com/office/thememl/2012/main" name="sansan_format_tate" id="{69403C76-C234-434A-9FEC-C04D9189FE9F}" vid="{3134F4D2-1870-BE47-9650-83109731844E}"/>
    </a:ext>
  </a:extLst>
</a:theme>
</file>

<file path=docProps/app.xml><?xml version="1.0" encoding="utf-8"?>
<Properties xmlns="http://schemas.openxmlformats.org/officeDocument/2006/extended-properties" xmlns:vt="http://schemas.openxmlformats.org/officeDocument/2006/docPropsVTypes">
  <Template>sansan_format_tate</Template>
  <TotalTime>0</TotalTime>
  <Words>479</Words>
  <Application>Microsoft Macintosh PowerPoint</Application>
  <PresentationFormat>A4 210 x 297 mm</PresentationFormat>
  <Paragraphs>20</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HGPｺﾞｼｯｸE</vt:lpstr>
      <vt:lpstr>Yu Gothic</vt:lpstr>
      <vt:lpstr>游ゴシック Medium</vt:lpstr>
      <vt:lpstr>Arial</vt:lpstr>
      <vt:lpstr>sansan_format_tate</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2022-09-16T08:18:19Z</dcterms:created>
  <dcterms:modified xsi:type="dcterms:W3CDTF">2023-11-08T09:22:36Z</dcterms:modified>
</cp:coreProperties>
</file>